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3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4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5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7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8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9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10.xml" ContentType="application/vnd.openxmlformats-officedocument.theme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11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theme/theme12.xml" ContentType="application/vnd.openxmlformats-officedocument.theme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theme/theme13.xml" ContentType="application/vnd.openxmlformats-officedocument.theme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theme/theme14.xml" ContentType="application/vnd.openxmlformats-officedocument.theme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1" r:id="rId1"/>
    <p:sldMasterId id="2147483987" r:id="rId2"/>
    <p:sldMasterId id="2147484025" r:id="rId3"/>
    <p:sldMasterId id="2147484066" r:id="rId4"/>
    <p:sldMasterId id="2147484202" r:id="rId5"/>
    <p:sldMasterId id="2147484240" r:id="rId6"/>
    <p:sldMasterId id="2147484362" r:id="rId7"/>
    <p:sldMasterId id="2147484401" r:id="rId8"/>
    <p:sldMasterId id="2147484450" r:id="rId9"/>
    <p:sldMasterId id="2147484487" r:id="rId10"/>
    <p:sldMasterId id="2147484542" r:id="rId11"/>
    <p:sldMasterId id="2147484581" r:id="rId12"/>
    <p:sldMasterId id="2147484613" r:id="rId13"/>
    <p:sldMasterId id="2147484651" r:id="rId14"/>
    <p:sldMasterId id="2147484692" r:id="rId15"/>
  </p:sldMasterIdLst>
  <p:notesMasterIdLst>
    <p:notesMasterId r:id="rId62"/>
  </p:notesMasterIdLst>
  <p:sldIdLst>
    <p:sldId id="749" r:id="rId16"/>
    <p:sldId id="789" r:id="rId17"/>
    <p:sldId id="788" r:id="rId18"/>
    <p:sldId id="879" r:id="rId19"/>
    <p:sldId id="791" r:id="rId20"/>
    <p:sldId id="792" r:id="rId21"/>
    <p:sldId id="880" r:id="rId22"/>
    <p:sldId id="883" r:id="rId23"/>
    <p:sldId id="794" r:id="rId24"/>
    <p:sldId id="884" r:id="rId25"/>
    <p:sldId id="885" r:id="rId26"/>
    <p:sldId id="886" r:id="rId27"/>
    <p:sldId id="865" r:id="rId28"/>
    <p:sldId id="866" r:id="rId29"/>
    <p:sldId id="867" r:id="rId30"/>
    <p:sldId id="868" r:id="rId31"/>
    <p:sldId id="869" r:id="rId32"/>
    <p:sldId id="870" r:id="rId33"/>
    <p:sldId id="871" r:id="rId34"/>
    <p:sldId id="887" r:id="rId35"/>
    <p:sldId id="888" r:id="rId36"/>
    <p:sldId id="889" r:id="rId37"/>
    <p:sldId id="890" r:id="rId38"/>
    <p:sldId id="891" r:id="rId39"/>
    <p:sldId id="892" r:id="rId40"/>
    <p:sldId id="893" r:id="rId41"/>
    <p:sldId id="895" r:id="rId42"/>
    <p:sldId id="896" r:id="rId43"/>
    <p:sldId id="900" r:id="rId44"/>
    <p:sldId id="899" r:id="rId45"/>
    <p:sldId id="864" r:id="rId46"/>
    <p:sldId id="857" r:id="rId47"/>
    <p:sldId id="859" r:id="rId48"/>
    <p:sldId id="861" r:id="rId49"/>
    <p:sldId id="860" r:id="rId50"/>
    <p:sldId id="862" r:id="rId51"/>
    <p:sldId id="863" r:id="rId52"/>
    <p:sldId id="901" r:id="rId53"/>
    <p:sldId id="902" r:id="rId54"/>
    <p:sldId id="903" r:id="rId55"/>
    <p:sldId id="904" r:id="rId56"/>
    <p:sldId id="905" r:id="rId57"/>
    <p:sldId id="906" r:id="rId58"/>
    <p:sldId id="897" r:id="rId59"/>
    <p:sldId id="898" r:id="rId60"/>
    <p:sldId id="907" r:id="rId61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Überblick" id="{E7EFF66D-4736-5C4F-9692-ACE9A7E45556}">
          <p14:sldIdLst>
            <p14:sldId id="749"/>
          </p14:sldIdLst>
        </p14:section>
        <p14:section name="Static TreeView" id="{741C9501-43E8-AA4B-9555-CEB40AFF4303}">
          <p14:sldIdLst>
            <p14:sldId id="789"/>
            <p14:sldId id="788"/>
          </p14:sldIdLst>
        </p14:section>
        <p14:section name="Dynamischer Tree" id="{BE9AC198-BBB6-5446-8BEC-93BB21C5B749}">
          <p14:sldIdLst>
            <p14:sldId id="879"/>
            <p14:sldId id="791"/>
            <p14:sldId id="792"/>
            <p14:sldId id="880"/>
          </p14:sldIdLst>
        </p14:section>
        <p14:section name="Approaches" id="{5012113D-AD16-EE4D-9C98-C74CC4B6E51B}">
          <p14:sldIdLst>
            <p14:sldId id="883"/>
            <p14:sldId id="794"/>
            <p14:sldId id="884"/>
            <p14:sldId id="885"/>
          </p14:sldIdLst>
        </p14:section>
        <p14:section name="Fundamentals Of Graph Theorie" id="{7E4F64BC-55BE-F149-BF62-10F8D73993DD}">
          <p14:sldIdLst>
            <p14:sldId id="886"/>
            <p14:sldId id="865"/>
            <p14:sldId id="866"/>
            <p14:sldId id="867"/>
            <p14:sldId id="868"/>
            <p14:sldId id="869"/>
            <p14:sldId id="870"/>
            <p14:sldId id="871"/>
          </p14:sldIdLst>
        </p14:section>
        <p14:section name="Server Sided Java-Frameworks to handle Graphs" id="{BA5BE67F-AE68-6644-BE37-0DC5F080694C}">
          <p14:sldIdLst>
            <p14:sldId id="887"/>
            <p14:sldId id="888"/>
            <p14:sldId id="889"/>
          </p14:sldIdLst>
        </p14:section>
        <p14:section name="JGraphT" id="{C1BCD146-BDD8-B042-ABB1-D8E05136C511}">
          <p14:sldIdLst>
            <p14:sldId id="890"/>
            <p14:sldId id="891"/>
            <p14:sldId id="892"/>
            <p14:sldId id="893"/>
            <p14:sldId id="895"/>
            <p14:sldId id="896"/>
          </p14:sldIdLst>
        </p14:section>
        <p14:section name="Approach 1 and 2 Reviewed" id="{E35C2D88-D8C1-414E-8A8D-E32AD747A287}">
          <p14:sldIdLst>
            <p14:sldId id="900"/>
            <p14:sldId id="899"/>
            <p14:sldId id="864"/>
            <p14:sldId id="857"/>
            <p14:sldId id="859"/>
            <p14:sldId id="861"/>
            <p14:sldId id="860"/>
            <p14:sldId id="862"/>
            <p14:sldId id="863"/>
            <p14:sldId id="901"/>
            <p14:sldId id="902"/>
            <p14:sldId id="903"/>
            <p14:sldId id="904"/>
            <p14:sldId id="905"/>
            <p14:sldId id="906"/>
          </p14:sldIdLst>
        </p14:section>
        <p14:section name="Common Java Implementation" id="{16E4BC1A-2836-4049-A552-8071ED5C8F57}">
          <p14:sldIdLst>
            <p14:sldId id="897"/>
            <p14:sldId id="898"/>
          </p14:sldIdLst>
        </p14:section>
        <p14:section name="End Points &amp; Sequence Diagrams" id="{4E0594D5-1B82-7142-8EBC-D03D7E48F499}">
          <p14:sldIdLst>
            <p14:sldId id="9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7567"/>
    <a:srgbClr val="A5E27B"/>
    <a:srgbClr val="FFC000"/>
    <a:srgbClr val="BFBFBF"/>
    <a:srgbClr val="FF9F9D"/>
    <a:srgbClr val="FF9999"/>
    <a:srgbClr val="7F7F7F"/>
    <a:srgbClr val="FF9B37"/>
    <a:srgbClr val="00FFB1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5" autoAdjust="0"/>
    <p:restoredTop sz="94274" autoAdjust="0"/>
  </p:normalViewPr>
  <p:slideViewPr>
    <p:cSldViewPr snapToGrid="0">
      <p:cViewPr>
        <p:scale>
          <a:sx n="140" d="100"/>
          <a:sy n="140" d="100"/>
        </p:scale>
        <p:origin x="152" y="5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6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slide" Target="slides/slide41.xml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slide" Target="slides/slide44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A0E04820-C35B-4388-ABC5-2CFEB6176C0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0226CEAF-061B-485B-8592-16CCDE2BF3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ヒラギノ角ゴ Pro W3" charset="-128"/>
              </a:defRPr>
            </a:lvl1pPr>
          </a:lstStyle>
          <a:p>
            <a:pPr>
              <a:defRPr/>
            </a:pPr>
            <a:fld id="{9E449AD9-5BC0-204E-8161-50066A4BFDA5}" type="datetime1">
              <a:rPr lang="en-US" altLang="en-US"/>
              <a:pPr>
                <a:defRPr/>
              </a:pPr>
              <a:t>8/10/25</a:t>
            </a:fld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1EB83702-6D9E-614A-BA8C-D7778588A8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105D5917-996E-45CF-B500-E4F42AF6757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74861FC3-9009-4221-9512-4225472BA7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EF21FA21-F3D1-4FDA-8698-F59872A592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ヒラギノ角ゴ Pro W3" charset="-128"/>
              </a:defRPr>
            </a:lvl1pPr>
          </a:lstStyle>
          <a:p>
            <a:pPr>
              <a:defRPr/>
            </a:pPr>
            <a:fld id="{2F5981C7-4DCE-B741-94CA-AA875F7D4F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8649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8154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FBD84-4225-648F-5D7D-AE449D1E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86B81-8D2B-2F82-F22E-2F5CA0D078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98B907-8ABA-7A6A-0FA6-3F2D612E1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30190-21A4-68DE-8C5F-81AB712F0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514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EE984-B134-D9B6-11CC-4FB9C8CE8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D1E11A-84B1-2A7C-408F-AB916445B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C5B330-50B2-94E0-3B20-8DEB95434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58DC2-2F2B-6C0E-0C37-4B4DFC95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988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8CC0A-E9AD-B222-CE30-718C2B916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C437DE-A6DD-1970-483C-676A5C558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D99CF4-B0FB-7AF9-0F23-1F2612493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4DB64-813F-F6C9-10AB-AA17511DB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1437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57295-7A6A-F93D-DBAE-D56AA8F0D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76C8A-C601-F626-DB4D-D4C8DFA37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47150-1E99-811C-5251-C3533E8F9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B9257-F58E-57E1-DD56-0FC725D10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648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8E0B6-58FC-4FA3-AA55-318C16325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E9E41-B0BD-C42D-6DF8-1C8510C42E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E94E4-515F-F38C-4259-0316AC065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9C2A-7D5D-1D74-0794-32C6DAE96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4932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6706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7EC19-3BB8-2C51-1477-D72F341A2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730C2-D1E7-CDF4-1247-7484568416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6F7BBA-498D-5505-B73C-533AB6DED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B920-BFBD-746A-9DDA-730EDF5B2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1740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6B91E-3329-0BAC-FCED-EAF9E8F9F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3106F-E717-C1F5-1FA5-A68110090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AF51D3-92DA-7E6B-7A37-A8B6D7C59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FE02E-87E4-DEC3-B100-F164DC517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8966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7011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D399E-1D3F-0181-C130-44DF7C3CA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8598F1-BFAB-9C44-DFE1-66E4E23FB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F1EA81-8A49-1DE2-294C-7B53D748A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5234B-1C22-7023-4285-3F3BCB4192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952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5BABC-9794-572C-5461-369F17E25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88DA419-33D2-BBFA-DD64-8E146DEADC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8B280611-372D-590B-BDFF-669A599F1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Calibri" panose="020F0502020204030204" pitchFamily="34" charset="0"/>
                <a:ea typeface="ヒラギノ角ゴ Pro W3" panose="020B0300000000000000" pitchFamily="34" charset="-128"/>
              </a:rPr>
              <a:t>Dieses Thema </a:t>
            </a:r>
            <a:r>
              <a:rPr lang="en-US" altLang="en-US" dirty="0" err="1">
                <a:latin typeface="Calibri" panose="020F0502020204030204" pitchFamily="34" charset="0"/>
                <a:ea typeface="ヒラギノ角ゴ Pro W3" panose="020B0300000000000000" pitchFamily="34" charset="-128"/>
              </a:rPr>
              <a:t>findet</a:t>
            </a:r>
            <a:r>
              <a:rPr lang="en-US" altLang="en-US" dirty="0">
                <a:latin typeface="Calibri" panose="020F0502020204030204" pitchFamily="34" charset="0"/>
                <a:ea typeface="ヒラギノ角ゴ Pro W3" panose="020B0300000000000000" pitchFamily="34" charset="-128"/>
              </a:rPr>
              <a:t> man in der Carbon </a:t>
            </a:r>
            <a:r>
              <a:rPr lang="en-US" altLang="en-US" dirty="0" err="1">
                <a:latin typeface="Calibri" panose="020F0502020204030204" pitchFamily="34" charset="0"/>
                <a:ea typeface="ヒラギノ角ゴ Pro W3" panose="020B0300000000000000" pitchFamily="34" charset="-128"/>
              </a:rPr>
              <a:t>Dokumentation</a:t>
            </a:r>
            <a:endParaRPr lang="en-US" altLang="en-US" dirty="0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585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90530-D5B0-DE35-A454-B3FDBD1A0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CDE846-37DE-5DD3-04EB-2D0B8CA0F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74154-A900-147A-289C-9D3BBC58B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B01FC-B6E5-636D-ADE6-144BD12D67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179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7F202-4500-EC5C-60F8-407D89D8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520A8-40DB-16CE-9717-FDC080B78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00A32-CB8E-9A11-79AC-597A7BE1A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09BF1-9925-00B1-FC3A-98A0F445C2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387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CE514-2638-D17B-2AEC-A1D54574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50CC44-717A-CE31-343D-37A4138E1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8D122F-770B-ADA5-8E45-E41937E4D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44EA7-012A-3100-069F-9663E815D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1296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6965-73FA-19EF-EF12-674D78F0C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4FC5E23-F822-3CD8-B7B5-7B4EC09A84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7A6FF5E-9DF8-FCB1-543A-55F5BC9CF6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6533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B193B-7AC3-BBF3-0364-345170E5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F6CD8A-AC9C-7F38-2FA9-4333502CC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3FFB9-B2B9-390C-7C9F-DC56F755A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0FA67-1DBE-8584-9ED4-4013C7BBE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784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171FA-5627-F5E2-B15A-444EE8494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9B9078-B92B-96D7-6A8B-441519A4A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3D0031-581B-35D6-6B15-C756195D6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D2E27-178A-98C4-CA56-905BB7B7B6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993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6DD09-F0CF-2245-47EC-8E11EE9E9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E932D-8120-C675-4FD9-225BC0AE4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D6F4D-972B-5FFA-904A-FE89885D8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DB36E-85D5-3753-7991-4B9878FE5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5434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17003-65E3-85C0-C837-E79D86A42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5F4893-D8DD-46BA-4BE0-6F51387B72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E31D71-A365-8DFB-B8DA-C8D3FB1D8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7B73D-76BF-573F-B3FF-A9C6F08F2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5706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0D74B-6926-302C-955E-34AD501E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E0922-DA76-F640-8CD1-505DF70D6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C88EDB-CAC6-25DD-1152-2CB9E7572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3CAE8-2ED9-D6E4-3889-758885C671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0989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CE8BF-3144-94EC-6939-E17227BEC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EF5818-80CF-8B0C-98CA-E188369F0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5C9C4-3F67-D273-4E0D-5E65CCB42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66C67-5D6C-0FCC-3D6C-92CCE991E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779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0421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6965-73FA-19EF-EF12-674D78F0C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4FC5E23-F822-3CD8-B7B5-7B4EC09A84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7A6FF5E-9DF8-FCB1-543A-55F5BC9CF6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4363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DDB5B-BA2A-75F9-4EC9-F80271A08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5ADBC2-62B3-633D-54C0-DC24F48EC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48093B-1B00-63C3-CFCE-27D424098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6FBC8-AD48-9F8A-9262-84138A22B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86774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7948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Here: Show one of Example Endpoints in Swagger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83753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Here: Show one of Example Endpoints in Swagger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7187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0616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2753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B5126-D28E-DC72-11AB-C3CE64496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8480ED-C83E-1385-3A91-A341EF259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C8666-0186-26D2-E053-B341A8BCF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Q: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Approach not </a:t>
            </a:r>
            <a:r>
              <a:rPr lang="de-DE" dirty="0" err="1"/>
              <a:t>discussed</a:t>
            </a:r>
            <a:r>
              <a:rPr lang="de-DE" dirty="0"/>
              <a:t> in </a:t>
            </a:r>
            <a:r>
              <a:rPr lang="de-DE" dirty="0" err="1"/>
              <a:t>detail</a:t>
            </a:r>
            <a:endParaRPr lang="de-DE" dirty="0"/>
          </a:p>
          <a:p>
            <a:r>
              <a:rPr lang="de-DE" dirty="0"/>
              <a:t>A: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Java-Sources on </a:t>
            </a:r>
            <a:r>
              <a:rPr lang="de-DE" dirty="0" err="1"/>
              <a:t>the</a:t>
            </a:r>
            <a:r>
              <a:rPr lang="de-DE" dirty="0"/>
              <a:t> Backend,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Trees</a:t>
            </a:r>
            <a:r>
              <a:rPr lang="de-DE" dirty="0"/>
              <a:t>. 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-Transformation </a:t>
            </a:r>
            <a:r>
              <a:rPr lang="de-DE" dirty="0" err="1"/>
              <a:t>makes</a:t>
            </a:r>
            <a:r>
              <a:rPr lang="de-DE" dirty="0"/>
              <a:t> sense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in Backend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E778A-E98F-9F85-ED10-15C192A0C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6914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9658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0187D-0BC8-59C6-10E5-71F471D78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3749E-3EB7-D03D-0C12-ED79B68C9C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895EA-DCE8-9835-F515-F29F83578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00DCD-B91D-25B6-EB5B-1F1BCF5EC7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270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4E9A5-8D5B-ED30-F3F4-CC7799741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967DCA-F7AD-2320-97D3-300BA27EC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65BBA-4AFC-73E3-BDD2-B0F40D0A3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1ED6D-FC23-06E0-C4FD-024021085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6362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jpe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6.jpeg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0.jpeg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4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4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48.jpeg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4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597819"/>
            <a:ext cx="5029200" cy="1102519"/>
          </a:xfrm>
        </p:spPr>
        <p:txBody>
          <a:bodyPr anchor="b"/>
          <a:lstStyle>
            <a:lvl1pPr>
              <a:lnSpc>
                <a:spcPct val="90000"/>
              </a:lnSpc>
              <a:defRPr sz="3600"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914650"/>
            <a:ext cx="5029200" cy="1314450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8275B-5B00-C7D5-5B66-5DE5299938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3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655BC83-CA66-BD45-BCA0-155672DDCA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084DA2-A689-9240-8883-8618C52006A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6F7EE-B7B1-A24E-A162-567090CE7F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205768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43205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7" y="1211180"/>
            <a:ext cx="4105834" cy="3315781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ED3ED27-77C1-D746-AACB-BFBAEB7F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0760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2FA6FE8-F42F-3F44-867D-F4D9F721B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4103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90A61E1-4285-B248-9620-563002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81726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7" y="222376"/>
            <a:ext cx="1819834" cy="4257674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7" y="221812"/>
            <a:ext cx="1819834" cy="4241613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2A7E284-618D-EF40-A330-011052B65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5619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7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9"/>
            <a:ext cx="4100754" cy="4306886"/>
          </a:xfr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5E478B1-4B3B-2F47-B92E-E189BF050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6099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343EA0-DD2B-734A-A111-1CAACC9D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1149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431F572-1FA4-364B-A900-43CA149D1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1027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04025BD-E914-BD40-840B-27041FE0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86186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F4F573E7-E8FA-FB46-A3DA-5671BC879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79353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2286000" cy="2573337"/>
          </a:xfrm>
          <a:prstGeom prst="rect">
            <a:avLst/>
          </a:prstGeo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4"/>
            <a:ext cx="2286000" cy="25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0244B10-FF44-C54E-894D-B346AD156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0906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6763"/>
            <a:ext cx="2057400" cy="38278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6763"/>
            <a:ext cx="6019800" cy="38278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159384F-78FC-E144-A6AA-9782E4C1F6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2E072E8-3160-4744-8B8A-F950501213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2A8F1-A121-2047-AFA3-13C56681FE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17867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6" y="1272083"/>
            <a:ext cx="6400765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A06D53E-F5C7-0449-886A-2BE173DF5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4412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C6F704-FD45-DB45-81E2-F1A723022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09233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6" y="1272083"/>
            <a:ext cx="1837909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8D54D58-823E-5548-8EEE-E165328FE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88274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9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DDBFA33-6EDC-F94B-B9FE-F283A702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35931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3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600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BD64EC6-57E9-A848-A2A8-2355BF05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3002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3F75B82-10E8-BE44-89AB-E82E9057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26847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24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5" y="1980903"/>
            <a:ext cx="1266932" cy="1181695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3923C89-A10F-AB46-91F6-F9901172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29875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60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1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3BA6-F758-1A4B-9129-4C9C4AA5146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31790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70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4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121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2"/>
            <a:ext cx="8229600" cy="320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4335" y="1434151"/>
            <a:ext cx="3780807" cy="3024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473452" y="1434151"/>
            <a:ext cx="4200706" cy="302490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1393DF-7BDC-A043-A924-2EB41A2229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FA0839-24DD-044B-A74C-0018D0DD39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8C643-54D5-EC4E-BBEC-75D85E20D0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609665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208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241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3799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5964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876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9931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159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4755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55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48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2"/>
            <a:ext cx="8229600" cy="32027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199" y="1327125"/>
            <a:ext cx="8225721" cy="3267498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3740D69-A744-1940-8590-B60241392A4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800EB4A-B65A-2146-A57C-8179E50166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A950D-4AAA-0F44-8732-D98924A0A5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82179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3149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3863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1857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5418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6122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8018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4968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7870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406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04890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5346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6041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8842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5854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2479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2202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6788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1863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3180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26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9317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6506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18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495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3242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9915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5572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3997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125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41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0532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2535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4720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45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1293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729795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96766313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42405994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8377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7379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7828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35324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8041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35972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369784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698184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36395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525142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908891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7893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871369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38752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7419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8250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81391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0996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331362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832972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117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EFC39CF-690F-A24E-AFE1-E1260EA49B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3"/>
            <a:ext cx="2286000" cy="5143498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419E3-F8B6-494A-8310-68CAF4DDD0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3"/>
            <a:ext cx="2286000" cy="5143498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C27F9F-009A-B344-BA63-B6DC196A24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5143500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FA30807-76D3-6049-9EF7-7768C6AFCE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450769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096357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853033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81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30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785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2826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0511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sight, text, boxes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1" y="2571750"/>
            <a:ext cx="4572001" cy="2571750"/>
          </a:xfrm>
          <a:prstGeom prst="rect">
            <a:avLst/>
          </a:prstGeom>
          <a:solidFill>
            <a:schemeClr val="accent2"/>
          </a:solidFill>
        </p:spPr>
        <p:txBody>
          <a:bodyPr lIns="192023" tIns="192023" rIns="192023" bIns="1920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79"/>
            <a:ext cx="4114800" cy="3000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7" name="Text Placeholder 6"/>
          <p:cNvSpPr>
            <a:spLocks noGrp="1"/>
          </p:cNvSpPr>
          <p:nvPr>
            <p:ph type="body" sz="half" idx="14"/>
          </p:nvPr>
        </p:nvSpPr>
        <p:spPr>
          <a:xfrm>
            <a:off x="228600" y="1097280"/>
            <a:ext cx="4114800" cy="348873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8399" y="4837497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659712"/>
      </p:ext>
    </p:extLst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8192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1242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9141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53239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8396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5246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71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11B6183-EE7D-BE4A-95F8-1691A93A761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369D31B-8F0E-EF4F-9C5A-977028386EA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5838A-6AA2-1845-AB38-FBDE31A1F4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7673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9679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4234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2456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7813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1168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2849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7434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6737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9284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5968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30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2943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4377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0191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5992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0487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0662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1654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7108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3938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7967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65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63901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2723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9739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0676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7006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8412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50800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5352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3284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10800000">
            <a:off x="7079162" y="0"/>
            <a:ext cx="2064836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7437" y="0"/>
            <a:ext cx="7086600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1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269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DBDE34-E9B5-E04F-B662-69720E4BCB5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rgbClr val="000000"/>
                </a:solidFill>
                <a:latin typeface="IBM Plex Sans"/>
                <a:cs typeface="Arial" charset="0"/>
              </a:rPr>
              <a:t>xxx © 2025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151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118029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5118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3444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043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1318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2135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1832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046740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3576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8753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0083435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63984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22573548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8013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7468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189509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260901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1087074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277979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999200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471285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3743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0400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543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82345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694425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530678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207607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2612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86913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496624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6940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957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6575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6462731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141765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5532203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612692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0084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6795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6376911" cy="43434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2250" y="473862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© 2025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3862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defRPr sz="3600" b="0" i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</a:t>
            </a:r>
            <a:br>
              <a:rPr lang="en-US" kern="0" dirty="0">
                <a:latin typeface="IBM Plex Sans Thin" panose="020B0203050203000203" pitchFamily="34" charset="0"/>
              </a:rPr>
            </a:br>
            <a:r>
              <a:rPr lang="en-US" kern="0" dirty="0">
                <a:latin typeface="IBM Plex Sans Thin" panose="020B0203050203000203" pitchFamily="34" charset="0"/>
              </a:rPr>
              <a:t>Plex Sans Thin 36/43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F49AF-40A9-5B44-BB74-EF37B4CF82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EF-D281-7948-90BD-3E954EC9E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3192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205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xxx © 2025</a:t>
            </a:r>
          </a:p>
        </p:txBody>
      </p:sp>
    </p:spTree>
    <p:extLst>
      <p:ext uri="{BB962C8B-B14F-4D97-AF65-F5344CB8AC3E}">
        <p14:creationId xmlns:p14="http://schemas.microsoft.com/office/powerpoint/2010/main" val="383831675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7563" y="4876347"/>
            <a:ext cx="234037" cy="248144"/>
          </a:xfrm>
          <a:prstGeom prst="rect">
            <a:avLst/>
          </a:prstGeom>
        </p:spPr>
        <p:txBody>
          <a:bodyPr lIns="71437" tIns="71437" rIns="71437" bIns="71437"/>
          <a:lstStyle>
            <a:lvl1pPr defTabSz="308074">
              <a:defRPr sz="675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404933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4257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5979606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35247723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6345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8501-21E2-C44B-80D6-1C06B42F9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ECA5D7-D806-6343-9581-491856725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CEED4-3B1B-B041-BA59-36B7B6B3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9F04-2574-3E44-9810-0DECB413CDF1}" type="datetimeFigureOut">
              <a:rPr lang="en-US" smtClean="0"/>
              <a:t>8/10/25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BD580-A9FC-D64A-BF85-5EBA391B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20C41-F502-9241-A88E-7A907C2B8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9EB7-C97E-7F4A-8D57-0BA1C1571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9883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B870B-3BDA-BB46-8813-1EBE265E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00" y="270000"/>
            <a:ext cx="8370000" cy="405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67302-6DA0-2041-94F0-E96F0D809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72" y="968189"/>
            <a:ext cx="8322075" cy="36172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0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080833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5310"/>
            <a:ext cx="8541385" cy="3241992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205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© 2025</a:t>
            </a:r>
          </a:p>
        </p:txBody>
      </p:sp>
    </p:spTree>
    <p:extLst>
      <p:ext uri="{BB962C8B-B14F-4D97-AF65-F5344CB8AC3E}">
        <p14:creationId xmlns:p14="http://schemas.microsoft.com/office/powerpoint/2010/main" val="226240764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tal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rgbClr val="272727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9979443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4482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61350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18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367315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2178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54239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76129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35352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88613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5288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342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7783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5986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39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5751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8618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2689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17185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7497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07849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780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0384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02456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1524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6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EB0772D-7FEB-C64F-99C6-E2AB5F71958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05800" y="4743450"/>
            <a:ext cx="381000" cy="1714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29DE2-AB34-724D-9A98-0CBF714931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BD9E0-5461-004A-92F4-4963B9B09D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38216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7302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92228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43049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43129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2373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65612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8705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4550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08817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6552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0745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47900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0651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48872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3021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7185" y="4270238"/>
            <a:ext cx="826477" cy="7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7649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10800000">
            <a:off x="7079162" y="0"/>
            <a:ext cx="2064836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437" y="0"/>
            <a:ext cx="7086600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1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1164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25929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0334794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152377758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60308369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631266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75336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3218908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860119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9700523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51539260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42119045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+mn-lt"/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591403432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02180270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808423708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0877325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8802265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6515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28629175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46878129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44856881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4108001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23430535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315164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00668584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159829262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53075510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781511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3915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99919023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014311164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35855414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5431182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5518526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82239273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48237249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614667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2615704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7786" cy="15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32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32516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2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74164"/>
      </p:ext>
    </p:extLst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228600" y="1095309"/>
            <a:ext cx="8541385" cy="32419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 b="0" i="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29796"/>
      </p:ext>
    </p:extLst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image5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04" y="4846320"/>
            <a:ext cx="97693" cy="91441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Shape 504"/>
          <p:cNvSpPr>
            <a:spLocks noGrp="1"/>
          </p:cNvSpPr>
          <p:nvPr>
            <p:ph type="sldNum" sz="quarter" idx="2"/>
          </p:nvPr>
        </p:nvSpPr>
        <p:spPr>
          <a:xfrm>
            <a:off x="8788399" y="4812791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6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0850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1011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52912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0416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8856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56228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709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48324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4113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1640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8357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84421618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07822902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49709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71541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27516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1457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578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4342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86455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20082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182930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541771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79030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805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16723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01430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04365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86385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8291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26252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85821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5517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78012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70447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559791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514902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35159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0375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20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02767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3862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62052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9" y="238126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F58ADEF-45CE-9446-8981-B45FF16E4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3" y="4787902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ABB326B-843F-0C44-9D0F-4957B2A5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1392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9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1"/>
            <a:ext cx="4114800" cy="3251200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D7F614-4D95-AB4C-BA48-48255A84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1929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9" y="241302"/>
            <a:ext cx="4111942" cy="679450"/>
          </a:xfrm>
        </p:spPr>
        <p:txBody>
          <a:bodyPr/>
          <a:lstStyle>
            <a:lvl1pPr marL="0" algn="l" defTabSz="91435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8468373-0E03-6F40-9C9A-D88E8EA6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5634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5ABB5CC-8FF4-FF4D-BE16-79C4D399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7" y="243380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241AB6F-11FA-9740-9951-2F3D5856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4402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144050"/>
            <a:ext cx="8686733" cy="4351751"/>
          </a:xfr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2083E3-C61F-E44E-92E5-C30F147A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39556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80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937A789-9B5D-834F-9D30-F09454CF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0395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7" y="217897"/>
            <a:ext cx="4097920" cy="4284209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ECD2BCB-4785-4146-9855-B1FF9912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55416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97445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641502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640080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9309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4501"/>
            <a:ext cx="1866900" cy="288012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6500" y="1714501"/>
            <a:ext cx="1866900" cy="288012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E8E6EE-91B1-4D42-BF64-97031C4BC86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65DE0E-B937-984C-8FA5-C27AC176C6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82360-C4B1-454A-86E3-0F31F0FEA5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0540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56398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868680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866754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3356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43206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7" y="1211181"/>
            <a:ext cx="4105834" cy="3315781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ED3ED27-77C1-D746-AACB-BFBAEB7F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0956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2FA6FE8-F42F-3F44-867D-F4D9F721B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24997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90A61E1-4285-B248-9620-563002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61826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7" y="222376"/>
            <a:ext cx="1819834" cy="4257674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7" y="221813"/>
            <a:ext cx="1819834" cy="4241613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2A7E284-618D-EF40-A330-011052B65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2895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8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9"/>
            <a:ext cx="4100754" cy="4306886"/>
          </a:xfr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5E478B1-4B3B-2F47-B92E-E189BF050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36367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343EA0-DD2B-734A-A111-1CAACC9D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9445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431F572-1FA4-364B-A900-43CA149D1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1163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5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04025BD-E914-BD40-840B-27041FE0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07616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5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5"/>
            <a:ext cx="4572000" cy="2573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F4F573E7-E8FA-FB46-A3DA-5671BC879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255209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4414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5"/>
            <a:ext cx="2286000" cy="2573337"/>
          </a:xfrm>
          <a:prstGeom prst="rect">
            <a:avLst/>
          </a:prstGeo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5"/>
            <a:ext cx="2286000" cy="25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0244B10-FF44-C54E-894D-B346AD156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33900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7" y="1272083"/>
            <a:ext cx="6400765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A06D53E-F5C7-0449-886A-2BE173DF5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98880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C6F704-FD45-DB45-81E2-F1A723022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9043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7" y="1272083"/>
            <a:ext cx="1837909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8D54D58-823E-5548-8EEE-E165328FE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66151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9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DDBFA33-6EDC-F94B-B9FE-F283A702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442096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3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601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BD64EC6-57E9-A848-A2A8-2355BF05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722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3F75B82-10E8-BE44-89AB-E82E9057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8014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468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6" y="1980904"/>
            <a:ext cx="1266932" cy="1181695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3923C89-A10F-AB46-91F6-F9901172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89308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61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2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3BA6-F758-1A4B-9129-4C9C4AA5146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7517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57562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71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 dirty="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5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38903"/>
      </p:ext>
    </p:extLst>
  </p:cSld>
  <p:clrMapOvr>
    <a:masterClrMapping/>
  </p:clrMapOvr>
  <p:transition spd="med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64699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77472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53307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18499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09241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24359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70286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6443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14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23128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64765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17560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41450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0937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13381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21403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012706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80903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62885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250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68939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920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77750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03018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155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07317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7959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20717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3182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6453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906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08847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58225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23841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07352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042447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42817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22197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3388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93599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4090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413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000804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07498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65422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45456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47106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defRPr sz="3600" b="0" i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</a:t>
            </a:r>
            <a:br>
              <a:rPr lang="en-US" kern="0" dirty="0">
                <a:latin typeface="IBM Plex Sans Thin" panose="020B0203050203000203" pitchFamily="34" charset="0"/>
              </a:rPr>
            </a:br>
            <a:r>
              <a:rPr lang="en-US" kern="0" dirty="0">
                <a:latin typeface="IBM Plex Sans Thin" panose="020B0203050203000203" pitchFamily="34" charset="0"/>
              </a:rPr>
              <a:t>Plex Sans Thin 36/43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F49AF-40A9-5B44-BB74-EF37B4CF82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EF-D281-7948-90BD-3E954EC9E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22259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1859916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364564916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469755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95975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22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27824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8598712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326755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1416991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7608364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2604921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5944760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757538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14087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0406451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96713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49262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075179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672598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458279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144761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6707144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12285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92404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0873502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675545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62824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69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 dirty="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3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80132"/>
      </p:ext>
    </p:extLst>
  </p:cSld>
  <p:clrMapOvr>
    <a:masterClrMapping/>
  </p:clrMapOvr>
  <p:transition spd="med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6975574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0410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83149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282828"/>
                </a:solidFill>
              </a:rPr>
              <a:pPr/>
              <a:t>‹#›</a:t>
            </a:fld>
            <a:endParaRPr lang="en-US">
              <a:solidFill>
                <a:srgbClr val="282828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>
                <a:solidFill>
                  <a:srgbClr val="282828"/>
                </a:solidFill>
              </a:rPr>
              <a:t>xxx / © 2025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9BBBA4-80FC-EC4E-A55D-9567AD40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74894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DB52C1A6-EC57-A040-9F9B-F66CB7E989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5143500"/>
          </a:xfrm>
        </p:spPr>
        <p:txBody>
          <a:bodyPr tIns="182880"/>
          <a:lstStyle>
            <a:lvl1pPr>
              <a:defRPr sz="2400"/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36486420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878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239662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9738" y="173736"/>
            <a:ext cx="2834640" cy="16002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4709160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960120" y="471996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4888" y="471996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226C6E4-E877-DF44-9A69-96937F20FF2F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8/10/25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16002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9" name="Picture 48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1" y="4711995"/>
            <a:ext cx="473624" cy="192024"/>
          </a:xfrm>
          <a:prstGeom prst="rect">
            <a:avLst/>
          </a:prstGeom>
        </p:spPr>
      </p:pic>
      <p:pic>
        <p:nvPicPr>
          <p:cNvPr id="9" name="Picture 8" descr="WatsonHealth_Logotype_Pos_RGB_BETA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17" y="2370563"/>
            <a:ext cx="1800397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62703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97680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9274-D375-B94C-A105-658EF2ABA8F0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8/10/25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96362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"/>
            <a:ext cx="8769985" cy="389989"/>
          </a:xfrm>
          <a:prstGeom prst="rect">
            <a:avLst/>
          </a:prstGeom>
          <a:solidFill>
            <a:srgbClr val="254A6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457189"/>
            <a:endParaRPr lang="en-US" sz="1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9673" y="4721485"/>
            <a:ext cx="210312" cy="201168"/>
          </a:xfrm>
        </p:spPr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419485"/>
            <a:ext cx="6760777" cy="7053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228602" y="78388"/>
            <a:ext cx="567442" cy="229958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4394" y="0"/>
            <a:ext cx="469605" cy="5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82418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425196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8/10/25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68793" y="1097280"/>
            <a:ext cx="425196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86516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8/10/25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19152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126701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9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9C789E-4961-AB4E-A68B-EA0914E04EA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6248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75762"/>
            <a:ext cx="4040188" cy="201885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86248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75762"/>
            <a:ext cx="4041775" cy="201885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74C338F-2C65-5844-9AB1-4B650EBA6C8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C06AF-5A84-9746-B858-8FF083B0C6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4AA068A-282F-EE4A-A68F-772CC61552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7765211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52302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8/10/25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63700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412942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6729056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46197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8/10/25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12319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7" y="173736"/>
            <a:ext cx="6376911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8/10/25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33398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3154680" cy="434340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8/10/25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664200" y="173736"/>
            <a:ext cx="3154680" cy="434340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92050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8/10/25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574197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739864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25040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0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739128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2414016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4572000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739128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8/10/25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2414016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4572000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739128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2414016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4572000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6739128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04526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8/10/25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92405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776" y="173736"/>
            <a:ext cx="5659806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8/10/25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324075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8/10/25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3680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8/10/25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5437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19967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5658304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8/10/25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94386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8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8/10/25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46579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5196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8/10/25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32066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8/10/25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7160"/>
            <a:ext cx="4251960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91929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8/10/25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37160"/>
            <a:ext cx="4251960" cy="4343400"/>
          </a:xfrm>
        </p:spPr>
        <p:txBody>
          <a:bodyPr/>
          <a:lstStyle>
            <a:lvl1pPr marL="0" indent="0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86322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6938-DD87-B240-B17C-3E23465A691A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8/10/25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343400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60685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5815-CA17-0F4A-A81F-F2562A11B46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8/10/25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37160"/>
            <a:ext cx="5706166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54591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E46D-6D7E-E545-B14F-488BEF96B357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8/10/25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971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B3A7EF-E267-FE4A-A951-6281B7ED70CD}"/>
              </a:ext>
            </a:extLst>
          </p:cNvPr>
          <p:cNvSpPr/>
          <p:nvPr userDrawn="1"/>
        </p:nvSpPr>
        <p:spPr bwMode="auto">
          <a:xfrm>
            <a:off x="8836366" y="4833258"/>
            <a:ext cx="82412" cy="72070"/>
          </a:xfrm>
          <a:prstGeom prst="rect">
            <a:avLst/>
          </a:prstGeom>
          <a:solidFill>
            <a:schemeClr val="accent5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8995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A659D5-134D-1D4A-A9FD-6EB123EB886E}"/>
              </a:ext>
            </a:extLst>
          </p:cNvPr>
          <p:cNvSpPr/>
          <p:nvPr userDrawn="1"/>
        </p:nvSpPr>
        <p:spPr bwMode="auto">
          <a:xfrm>
            <a:off x="8822171" y="4825389"/>
            <a:ext cx="94147" cy="90713"/>
          </a:xfrm>
          <a:prstGeom prst="rect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7860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18F4E5-D652-1F49-872D-C5D855A37177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396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8DF910-A701-8B46-99E3-9D693FC49E88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3919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A1A289-7E8B-1C46-8A72-4BD7C2AAB52A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9190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</p:spTree>
    <p:extLst>
      <p:ext uri="{BB962C8B-B14F-4D97-AF65-F5344CB8AC3E}">
        <p14:creationId xmlns:p14="http://schemas.microsoft.com/office/powerpoint/2010/main" val="12390417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67149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6397437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6400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807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768DA1D-FEB9-0346-9B0C-692FBA966F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B6C206D-9B36-3A49-85E4-CE2D3C41FA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E6EB6-1679-C24D-93CC-BA2C2F4B2F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372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8683438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9" y="1263650"/>
            <a:ext cx="868800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2457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1442397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754870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0368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F3E79-25B5-5B4F-B351-6C17CBD94B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6086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67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7144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24953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00415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94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EB5320A-43CE-9843-8732-F5B9B7FC80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AB2BF65-5448-FC4E-962C-CC0140A95A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F72C32-F1FB-4040-8C6A-5C38FF7199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84232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26339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B2B146-29F8-5448-9ACA-4232F95FD647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1993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68294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76811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BFB31-F1AB-444B-98FB-8754785F8178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2973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53A02-7144-AE45-BBE2-25D2970DBA2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4471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7303C-EDCB-C544-86ED-42B0AF0F1FA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3157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  <a:prstGeom prst="rect">
            <a:avLst/>
          </a:prstGeo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802668-4A9C-DC47-9B6A-FF9BE11644B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047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E002F-4E82-F147-B3FD-55102D90C8E1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4687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969D2-8D8B-DE4B-8794-08230408FD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66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337" y="834804"/>
            <a:ext cx="3008313" cy="6767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41939"/>
            <a:ext cx="5111750" cy="375268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19663"/>
            <a:ext cx="3008313" cy="29749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F74B43-BBE8-B845-8EF8-0770AF318B5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1168421-9771-6E4A-924B-2CB06568ACE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4A9B8-E250-694A-AB55-B48936DD11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4822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92119-F3CB-1C40-A813-19F9DC25853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803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EFC39CF-690F-A24E-AFE1-E1260EA49B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3"/>
            <a:ext cx="2286000" cy="5143498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419E3-F8B6-494A-8310-68CAF4DDD0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3"/>
            <a:ext cx="2286000" cy="5143498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C27F9F-009A-B344-BA63-B6DC196A24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FA30807-76D3-6049-9EF7-7768C6AFCE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280BB8B2-A914-0440-B153-04A339EE5E06}"/>
              </a:ext>
            </a:extLst>
          </p:cNvPr>
          <p:cNvSpPr txBox="1">
            <a:spLocks/>
          </p:cNvSpPr>
          <p:nvPr userDrawn="1"/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646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33376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3007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4820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0060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8255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857964-2C1B-2D46-8CD7-82CA8CD2F319}"/>
              </a:ext>
            </a:extLst>
          </p:cNvPr>
          <p:cNvSpPr/>
          <p:nvPr userDrawn="1"/>
        </p:nvSpPr>
        <p:spPr bwMode="auto">
          <a:xfrm>
            <a:off x="99588" y="4662535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38C9A7-0122-644A-8821-4C6CD2346BD1}"/>
              </a:ext>
            </a:extLst>
          </p:cNvPr>
          <p:cNvSpPr/>
          <p:nvPr userDrawn="1"/>
        </p:nvSpPr>
        <p:spPr bwMode="auto">
          <a:xfrm>
            <a:off x="7097917" y="4673018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9230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2925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lnSpc>
                <a:spcPct val="105000"/>
              </a:lnSpc>
              <a:defRPr sz="4800" b="0" i="0" baseline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 </a:t>
            </a:r>
            <a:r>
              <a:rPr lang="en-US" kern="0" dirty="0" err="1">
                <a:latin typeface="IBM Plex Sans Thin" panose="020B0203050203000203" pitchFamily="34" charset="0"/>
              </a:rPr>
              <a:t>Plex</a:t>
            </a:r>
            <a:r>
              <a:rPr lang="en-US" kern="0" dirty="0">
                <a:latin typeface="IBM Plex Sans Thin" panose="020B0203050203000203" pitchFamily="34" charset="0"/>
              </a:rPr>
              <a:t> Sans Thin 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58FBE-BF2E-274D-9D7F-566A43246229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23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51901"/>
            <a:ext cx="5486400" cy="240872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4838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6AA3D0E-77FA-6440-9A42-0FB55C310D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AFB196-AED8-884A-882B-5F7AAEE485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C9CA60-513A-724D-8D42-48083C812B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89665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9" y="238126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F58ADEF-45CE-9446-8981-B45FF16E4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2" y="4787901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ABB326B-843F-0C44-9D0F-4957B2A5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3156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8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1"/>
            <a:ext cx="4114800" cy="3251200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D7F614-4D95-AB4C-BA48-48255A84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65726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9" y="241301"/>
            <a:ext cx="4111942" cy="679450"/>
          </a:xfrm>
        </p:spPr>
        <p:txBody>
          <a:bodyPr/>
          <a:lstStyle>
            <a:lvl1pPr marL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8468373-0E03-6F40-9C9A-D88E8EA6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3083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5ABB5CC-8FF4-FF4D-BE16-79C4D399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6" y="243380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241AB6F-11FA-9740-9951-2F3D5856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8142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44049"/>
            <a:ext cx="8686733" cy="4351751"/>
          </a:xfr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2083E3-C61F-E44E-92E5-C30F147A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60870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80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937A789-9B5D-834F-9D30-F09454CF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73022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6" y="217896"/>
            <a:ext cx="4097920" cy="4284209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ECD2BCB-4785-4146-9855-B1FF9912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931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856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641502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640080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231037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868680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866754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12268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4.xml"/><Relationship Id="rId18" Type="http://schemas.openxmlformats.org/officeDocument/2006/relationships/slideLayout" Target="../slideLayouts/slideLayout329.xml"/><Relationship Id="rId26" Type="http://schemas.openxmlformats.org/officeDocument/2006/relationships/slideLayout" Target="../slideLayouts/slideLayout337.xml"/><Relationship Id="rId39" Type="http://schemas.openxmlformats.org/officeDocument/2006/relationships/slideLayout" Target="../slideLayouts/slideLayout350.xml"/><Relationship Id="rId21" Type="http://schemas.openxmlformats.org/officeDocument/2006/relationships/slideLayout" Target="../slideLayouts/slideLayout332.xml"/><Relationship Id="rId34" Type="http://schemas.openxmlformats.org/officeDocument/2006/relationships/slideLayout" Target="../slideLayouts/slideLayout345.xml"/><Relationship Id="rId42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27.xml"/><Relationship Id="rId20" Type="http://schemas.openxmlformats.org/officeDocument/2006/relationships/slideLayout" Target="../slideLayouts/slideLayout331.xml"/><Relationship Id="rId29" Type="http://schemas.openxmlformats.org/officeDocument/2006/relationships/slideLayout" Target="../slideLayouts/slideLayout340.xml"/><Relationship Id="rId41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24" Type="http://schemas.openxmlformats.org/officeDocument/2006/relationships/slideLayout" Target="../slideLayouts/slideLayout335.xml"/><Relationship Id="rId32" Type="http://schemas.openxmlformats.org/officeDocument/2006/relationships/slideLayout" Target="../slideLayouts/slideLayout343.xml"/><Relationship Id="rId37" Type="http://schemas.openxmlformats.org/officeDocument/2006/relationships/slideLayout" Target="../slideLayouts/slideLayout348.xml"/><Relationship Id="rId40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16.xml"/><Relationship Id="rId15" Type="http://schemas.openxmlformats.org/officeDocument/2006/relationships/slideLayout" Target="../slideLayouts/slideLayout326.xml"/><Relationship Id="rId23" Type="http://schemas.openxmlformats.org/officeDocument/2006/relationships/slideLayout" Target="../slideLayouts/slideLayout334.xml"/><Relationship Id="rId28" Type="http://schemas.openxmlformats.org/officeDocument/2006/relationships/slideLayout" Target="../slideLayouts/slideLayout339.xml"/><Relationship Id="rId36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1.xml"/><Relationship Id="rId19" Type="http://schemas.openxmlformats.org/officeDocument/2006/relationships/slideLayout" Target="../slideLayouts/slideLayout330.xml"/><Relationship Id="rId31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25.xml"/><Relationship Id="rId22" Type="http://schemas.openxmlformats.org/officeDocument/2006/relationships/slideLayout" Target="../slideLayouts/slideLayout333.xml"/><Relationship Id="rId27" Type="http://schemas.openxmlformats.org/officeDocument/2006/relationships/slideLayout" Target="../slideLayouts/slideLayout338.xml"/><Relationship Id="rId30" Type="http://schemas.openxmlformats.org/officeDocument/2006/relationships/slideLayout" Target="../slideLayouts/slideLayout341.xml"/><Relationship Id="rId35" Type="http://schemas.openxmlformats.org/officeDocument/2006/relationships/slideLayout" Target="../slideLayouts/slideLayout346.xml"/><Relationship Id="rId43" Type="http://schemas.openxmlformats.org/officeDocument/2006/relationships/theme" Target="../theme/theme10.xml"/><Relationship Id="rId8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23.xml"/><Relationship Id="rId17" Type="http://schemas.openxmlformats.org/officeDocument/2006/relationships/slideLayout" Target="../slideLayouts/slideLayout328.xml"/><Relationship Id="rId25" Type="http://schemas.openxmlformats.org/officeDocument/2006/relationships/slideLayout" Target="../slideLayouts/slideLayout336.xml"/><Relationship Id="rId33" Type="http://schemas.openxmlformats.org/officeDocument/2006/relationships/slideLayout" Target="../slideLayouts/slideLayout344.xml"/><Relationship Id="rId38" Type="http://schemas.openxmlformats.org/officeDocument/2006/relationships/slideLayout" Target="../slideLayouts/slideLayout349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6.xml"/><Relationship Id="rId18" Type="http://schemas.openxmlformats.org/officeDocument/2006/relationships/slideLayout" Target="../slideLayouts/slideLayout371.xml"/><Relationship Id="rId26" Type="http://schemas.openxmlformats.org/officeDocument/2006/relationships/slideLayout" Target="../slideLayouts/slideLayout379.xml"/><Relationship Id="rId21" Type="http://schemas.openxmlformats.org/officeDocument/2006/relationships/slideLayout" Target="../slideLayouts/slideLayout374.xml"/><Relationship Id="rId34" Type="http://schemas.openxmlformats.org/officeDocument/2006/relationships/slideLayout" Target="../slideLayouts/slideLayout387.xml"/><Relationship Id="rId7" Type="http://schemas.openxmlformats.org/officeDocument/2006/relationships/slideLayout" Target="../slideLayouts/slideLayout360.xml"/><Relationship Id="rId12" Type="http://schemas.openxmlformats.org/officeDocument/2006/relationships/slideLayout" Target="../slideLayouts/slideLayout365.xml"/><Relationship Id="rId17" Type="http://schemas.openxmlformats.org/officeDocument/2006/relationships/slideLayout" Target="../slideLayouts/slideLayout370.xml"/><Relationship Id="rId25" Type="http://schemas.openxmlformats.org/officeDocument/2006/relationships/slideLayout" Target="../slideLayouts/slideLayout378.xml"/><Relationship Id="rId33" Type="http://schemas.openxmlformats.org/officeDocument/2006/relationships/slideLayout" Target="../slideLayouts/slideLayout386.xml"/><Relationship Id="rId38" Type="http://schemas.openxmlformats.org/officeDocument/2006/relationships/theme" Target="../theme/theme11.xml"/><Relationship Id="rId2" Type="http://schemas.openxmlformats.org/officeDocument/2006/relationships/slideLayout" Target="../slideLayouts/slideLayout355.xml"/><Relationship Id="rId16" Type="http://schemas.openxmlformats.org/officeDocument/2006/relationships/slideLayout" Target="../slideLayouts/slideLayout369.xml"/><Relationship Id="rId20" Type="http://schemas.openxmlformats.org/officeDocument/2006/relationships/slideLayout" Target="../slideLayouts/slideLayout373.xml"/><Relationship Id="rId29" Type="http://schemas.openxmlformats.org/officeDocument/2006/relationships/slideLayout" Target="../slideLayouts/slideLayout382.xml"/><Relationship Id="rId1" Type="http://schemas.openxmlformats.org/officeDocument/2006/relationships/slideLayout" Target="../slideLayouts/slideLayout354.xml"/><Relationship Id="rId6" Type="http://schemas.openxmlformats.org/officeDocument/2006/relationships/slideLayout" Target="../slideLayouts/slideLayout359.xml"/><Relationship Id="rId11" Type="http://schemas.openxmlformats.org/officeDocument/2006/relationships/slideLayout" Target="../slideLayouts/slideLayout364.xml"/><Relationship Id="rId24" Type="http://schemas.openxmlformats.org/officeDocument/2006/relationships/slideLayout" Target="../slideLayouts/slideLayout377.xml"/><Relationship Id="rId32" Type="http://schemas.openxmlformats.org/officeDocument/2006/relationships/slideLayout" Target="../slideLayouts/slideLayout385.xml"/><Relationship Id="rId37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68.xml"/><Relationship Id="rId23" Type="http://schemas.openxmlformats.org/officeDocument/2006/relationships/slideLayout" Target="../slideLayouts/slideLayout376.xml"/><Relationship Id="rId28" Type="http://schemas.openxmlformats.org/officeDocument/2006/relationships/slideLayout" Target="../slideLayouts/slideLayout381.xml"/><Relationship Id="rId36" Type="http://schemas.openxmlformats.org/officeDocument/2006/relationships/slideLayout" Target="../slideLayouts/slideLayout389.xml"/><Relationship Id="rId10" Type="http://schemas.openxmlformats.org/officeDocument/2006/relationships/slideLayout" Target="../slideLayouts/slideLayout363.xml"/><Relationship Id="rId19" Type="http://schemas.openxmlformats.org/officeDocument/2006/relationships/slideLayout" Target="../slideLayouts/slideLayout372.xml"/><Relationship Id="rId31" Type="http://schemas.openxmlformats.org/officeDocument/2006/relationships/slideLayout" Target="../slideLayouts/slideLayout384.xml"/><Relationship Id="rId4" Type="http://schemas.openxmlformats.org/officeDocument/2006/relationships/slideLayout" Target="../slideLayouts/slideLayout357.xml"/><Relationship Id="rId9" Type="http://schemas.openxmlformats.org/officeDocument/2006/relationships/slideLayout" Target="../slideLayouts/slideLayout362.xml"/><Relationship Id="rId14" Type="http://schemas.openxmlformats.org/officeDocument/2006/relationships/slideLayout" Target="../slideLayouts/slideLayout367.xml"/><Relationship Id="rId22" Type="http://schemas.openxmlformats.org/officeDocument/2006/relationships/slideLayout" Target="../slideLayouts/slideLayout375.xml"/><Relationship Id="rId27" Type="http://schemas.openxmlformats.org/officeDocument/2006/relationships/slideLayout" Target="../slideLayouts/slideLayout380.xml"/><Relationship Id="rId30" Type="http://schemas.openxmlformats.org/officeDocument/2006/relationships/slideLayout" Target="../slideLayouts/slideLayout383.xml"/><Relationship Id="rId35" Type="http://schemas.openxmlformats.org/officeDocument/2006/relationships/slideLayout" Target="../slideLayouts/slideLayout388.xml"/><Relationship Id="rId8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5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13" Type="http://schemas.openxmlformats.org/officeDocument/2006/relationships/slideLayout" Target="../slideLayouts/slideLayout403.xml"/><Relationship Id="rId18" Type="http://schemas.openxmlformats.org/officeDocument/2006/relationships/slideLayout" Target="../slideLayouts/slideLayout408.xml"/><Relationship Id="rId26" Type="http://schemas.openxmlformats.org/officeDocument/2006/relationships/slideLayout" Target="../slideLayouts/slideLayout416.xml"/><Relationship Id="rId3" Type="http://schemas.openxmlformats.org/officeDocument/2006/relationships/slideLayout" Target="../slideLayouts/slideLayout393.xml"/><Relationship Id="rId21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397.xml"/><Relationship Id="rId12" Type="http://schemas.openxmlformats.org/officeDocument/2006/relationships/slideLayout" Target="../slideLayouts/slideLayout402.xml"/><Relationship Id="rId17" Type="http://schemas.openxmlformats.org/officeDocument/2006/relationships/slideLayout" Target="../slideLayouts/slideLayout407.xml"/><Relationship Id="rId25" Type="http://schemas.openxmlformats.org/officeDocument/2006/relationships/slideLayout" Target="../slideLayouts/slideLayout415.xml"/><Relationship Id="rId2" Type="http://schemas.openxmlformats.org/officeDocument/2006/relationships/slideLayout" Target="../slideLayouts/slideLayout392.xml"/><Relationship Id="rId16" Type="http://schemas.openxmlformats.org/officeDocument/2006/relationships/slideLayout" Target="../slideLayouts/slideLayout406.xml"/><Relationship Id="rId20" Type="http://schemas.openxmlformats.org/officeDocument/2006/relationships/slideLayout" Target="../slideLayouts/slideLayout410.xml"/><Relationship Id="rId29" Type="http://schemas.openxmlformats.org/officeDocument/2006/relationships/slideLayout" Target="../slideLayouts/slideLayout419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24" Type="http://schemas.openxmlformats.org/officeDocument/2006/relationships/slideLayout" Target="../slideLayouts/slideLayout414.xml"/><Relationship Id="rId5" Type="http://schemas.openxmlformats.org/officeDocument/2006/relationships/slideLayout" Target="../slideLayouts/slideLayout395.xml"/><Relationship Id="rId15" Type="http://schemas.openxmlformats.org/officeDocument/2006/relationships/slideLayout" Target="../slideLayouts/slideLayout405.xml"/><Relationship Id="rId23" Type="http://schemas.openxmlformats.org/officeDocument/2006/relationships/slideLayout" Target="../slideLayouts/slideLayout413.xml"/><Relationship Id="rId28" Type="http://schemas.openxmlformats.org/officeDocument/2006/relationships/slideLayout" Target="../slideLayouts/slideLayout418.xml"/><Relationship Id="rId10" Type="http://schemas.openxmlformats.org/officeDocument/2006/relationships/slideLayout" Target="../slideLayouts/slideLayout400.xml"/><Relationship Id="rId19" Type="http://schemas.openxmlformats.org/officeDocument/2006/relationships/slideLayout" Target="../slideLayouts/slideLayout409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Relationship Id="rId14" Type="http://schemas.openxmlformats.org/officeDocument/2006/relationships/slideLayout" Target="../slideLayouts/slideLayout404.xml"/><Relationship Id="rId22" Type="http://schemas.openxmlformats.org/officeDocument/2006/relationships/slideLayout" Target="../slideLayouts/slideLayout412.xml"/><Relationship Id="rId27" Type="http://schemas.openxmlformats.org/officeDocument/2006/relationships/slideLayout" Target="../slideLayouts/slideLayout417.xml"/><Relationship Id="rId30" Type="http://schemas.openxmlformats.org/officeDocument/2006/relationships/slideLayout" Target="../slideLayouts/slideLayout420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3.xml"/><Relationship Id="rId18" Type="http://schemas.openxmlformats.org/officeDocument/2006/relationships/slideLayout" Target="../slideLayouts/slideLayout438.xml"/><Relationship Id="rId26" Type="http://schemas.openxmlformats.org/officeDocument/2006/relationships/slideLayout" Target="../slideLayouts/slideLayout446.xml"/><Relationship Id="rId3" Type="http://schemas.openxmlformats.org/officeDocument/2006/relationships/slideLayout" Target="../slideLayouts/slideLayout423.xml"/><Relationship Id="rId21" Type="http://schemas.openxmlformats.org/officeDocument/2006/relationships/slideLayout" Target="../slideLayouts/slideLayout441.xml"/><Relationship Id="rId34" Type="http://schemas.openxmlformats.org/officeDocument/2006/relationships/slideLayout" Target="../slideLayouts/slideLayout454.xml"/><Relationship Id="rId7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32.xml"/><Relationship Id="rId17" Type="http://schemas.openxmlformats.org/officeDocument/2006/relationships/slideLayout" Target="../slideLayouts/slideLayout437.xml"/><Relationship Id="rId25" Type="http://schemas.openxmlformats.org/officeDocument/2006/relationships/slideLayout" Target="../slideLayouts/slideLayout445.xml"/><Relationship Id="rId33" Type="http://schemas.openxmlformats.org/officeDocument/2006/relationships/slideLayout" Target="../slideLayouts/slideLayout453.xml"/><Relationship Id="rId2" Type="http://schemas.openxmlformats.org/officeDocument/2006/relationships/slideLayout" Target="../slideLayouts/slideLayout422.xml"/><Relationship Id="rId16" Type="http://schemas.openxmlformats.org/officeDocument/2006/relationships/slideLayout" Target="../slideLayouts/slideLayout436.xml"/><Relationship Id="rId20" Type="http://schemas.openxmlformats.org/officeDocument/2006/relationships/slideLayout" Target="../slideLayouts/slideLayout440.xml"/><Relationship Id="rId29" Type="http://schemas.openxmlformats.org/officeDocument/2006/relationships/slideLayout" Target="../slideLayouts/slideLayout449.xml"/><Relationship Id="rId1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31.xml"/><Relationship Id="rId24" Type="http://schemas.openxmlformats.org/officeDocument/2006/relationships/slideLayout" Target="../slideLayouts/slideLayout444.xml"/><Relationship Id="rId32" Type="http://schemas.openxmlformats.org/officeDocument/2006/relationships/slideLayout" Target="../slideLayouts/slideLayout452.xml"/><Relationship Id="rId5" Type="http://schemas.openxmlformats.org/officeDocument/2006/relationships/slideLayout" Target="../slideLayouts/slideLayout425.xml"/><Relationship Id="rId15" Type="http://schemas.openxmlformats.org/officeDocument/2006/relationships/slideLayout" Target="../slideLayouts/slideLayout435.xml"/><Relationship Id="rId23" Type="http://schemas.openxmlformats.org/officeDocument/2006/relationships/slideLayout" Target="../slideLayouts/slideLayout443.xml"/><Relationship Id="rId28" Type="http://schemas.openxmlformats.org/officeDocument/2006/relationships/slideLayout" Target="../slideLayouts/slideLayout448.xml"/><Relationship Id="rId36" Type="http://schemas.openxmlformats.org/officeDocument/2006/relationships/theme" Target="../theme/theme13.xml"/><Relationship Id="rId10" Type="http://schemas.openxmlformats.org/officeDocument/2006/relationships/slideLayout" Target="../slideLayouts/slideLayout430.xml"/><Relationship Id="rId19" Type="http://schemas.openxmlformats.org/officeDocument/2006/relationships/slideLayout" Target="../slideLayouts/slideLayout439.xml"/><Relationship Id="rId31" Type="http://schemas.openxmlformats.org/officeDocument/2006/relationships/slideLayout" Target="../slideLayouts/slideLayout451.xml"/><Relationship Id="rId4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9.xml"/><Relationship Id="rId14" Type="http://schemas.openxmlformats.org/officeDocument/2006/relationships/slideLayout" Target="../slideLayouts/slideLayout434.xml"/><Relationship Id="rId22" Type="http://schemas.openxmlformats.org/officeDocument/2006/relationships/slideLayout" Target="../slideLayouts/slideLayout442.xml"/><Relationship Id="rId27" Type="http://schemas.openxmlformats.org/officeDocument/2006/relationships/slideLayout" Target="../slideLayouts/slideLayout447.xml"/><Relationship Id="rId30" Type="http://schemas.openxmlformats.org/officeDocument/2006/relationships/slideLayout" Target="../slideLayouts/slideLayout450.xml"/><Relationship Id="rId35" Type="http://schemas.openxmlformats.org/officeDocument/2006/relationships/slideLayout" Target="../slideLayouts/slideLayout455.xml"/><Relationship Id="rId8" Type="http://schemas.openxmlformats.org/officeDocument/2006/relationships/slideLayout" Target="../slideLayouts/slideLayout428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8.xml"/><Relationship Id="rId18" Type="http://schemas.openxmlformats.org/officeDocument/2006/relationships/slideLayout" Target="../slideLayouts/slideLayout473.xml"/><Relationship Id="rId26" Type="http://schemas.openxmlformats.org/officeDocument/2006/relationships/slideLayout" Target="../slideLayouts/slideLayout481.xml"/><Relationship Id="rId39" Type="http://schemas.openxmlformats.org/officeDocument/2006/relationships/slideLayout" Target="../slideLayouts/slideLayout494.xml"/><Relationship Id="rId21" Type="http://schemas.openxmlformats.org/officeDocument/2006/relationships/slideLayout" Target="../slideLayouts/slideLayout476.xml"/><Relationship Id="rId34" Type="http://schemas.openxmlformats.org/officeDocument/2006/relationships/slideLayout" Target="../slideLayouts/slideLayout489.xml"/><Relationship Id="rId7" Type="http://schemas.openxmlformats.org/officeDocument/2006/relationships/slideLayout" Target="../slideLayouts/slideLayout462.xml"/><Relationship Id="rId12" Type="http://schemas.openxmlformats.org/officeDocument/2006/relationships/slideLayout" Target="../slideLayouts/slideLayout467.xml"/><Relationship Id="rId17" Type="http://schemas.openxmlformats.org/officeDocument/2006/relationships/slideLayout" Target="../slideLayouts/slideLayout472.xml"/><Relationship Id="rId25" Type="http://schemas.openxmlformats.org/officeDocument/2006/relationships/slideLayout" Target="../slideLayouts/slideLayout480.xml"/><Relationship Id="rId33" Type="http://schemas.openxmlformats.org/officeDocument/2006/relationships/slideLayout" Target="../slideLayouts/slideLayout488.xml"/><Relationship Id="rId38" Type="http://schemas.openxmlformats.org/officeDocument/2006/relationships/slideLayout" Target="../slideLayouts/slideLayout493.xml"/><Relationship Id="rId2" Type="http://schemas.openxmlformats.org/officeDocument/2006/relationships/slideLayout" Target="../slideLayouts/slideLayout457.xml"/><Relationship Id="rId16" Type="http://schemas.openxmlformats.org/officeDocument/2006/relationships/slideLayout" Target="../slideLayouts/slideLayout471.xml"/><Relationship Id="rId20" Type="http://schemas.openxmlformats.org/officeDocument/2006/relationships/slideLayout" Target="../slideLayouts/slideLayout475.xml"/><Relationship Id="rId29" Type="http://schemas.openxmlformats.org/officeDocument/2006/relationships/slideLayout" Target="../slideLayouts/slideLayout484.xml"/><Relationship Id="rId1" Type="http://schemas.openxmlformats.org/officeDocument/2006/relationships/slideLayout" Target="../slideLayouts/slideLayout456.xml"/><Relationship Id="rId6" Type="http://schemas.openxmlformats.org/officeDocument/2006/relationships/slideLayout" Target="../slideLayouts/slideLayout461.xml"/><Relationship Id="rId11" Type="http://schemas.openxmlformats.org/officeDocument/2006/relationships/slideLayout" Target="../slideLayouts/slideLayout466.xml"/><Relationship Id="rId24" Type="http://schemas.openxmlformats.org/officeDocument/2006/relationships/slideLayout" Target="../slideLayouts/slideLayout479.xml"/><Relationship Id="rId32" Type="http://schemas.openxmlformats.org/officeDocument/2006/relationships/slideLayout" Target="../slideLayouts/slideLayout487.xml"/><Relationship Id="rId37" Type="http://schemas.openxmlformats.org/officeDocument/2006/relationships/slideLayout" Target="../slideLayouts/slideLayout492.xml"/><Relationship Id="rId40" Type="http://schemas.openxmlformats.org/officeDocument/2006/relationships/theme" Target="../theme/theme14.xml"/><Relationship Id="rId5" Type="http://schemas.openxmlformats.org/officeDocument/2006/relationships/slideLayout" Target="../slideLayouts/slideLayout460.xml"/><Relationship Id="rId15" Type="http://schemas.openxmlformats.org/officeDocument/2006/relationships/slideLayout" Target="../slideLayouts/slideLayout470.xml"/><Relationship Id="rId23" Type="http://schemas.openxmlformats.org/officeDocument/2006/relationships/slideLayout" Target="../slideLayouts/slideLayout478.xml"/><Relationship Id="rId28" Type="http://schemas.openxmlformats.org/officeDocument/2006/relationships/slideLayout" Target="../slideLayouts/slideLayout483.xml"/><Relationship Id="rId36" Type="http://schemas.openxmlformats.org/officeDocument/2006/relationships/slideLayout" Target="../slideLayouts/slideLayout491.xml"/><Relationship Id="rId10" Type="http://schemas.openxmlformats.org/officeDocument/2006/relationships/slideLayout" Target="../slideLayouts/slideLayout465.xml"/><Relationship Id="rId19" Type="http://schemas.openxmlformats.org/officeDocument/2006/relationships/slideLayout" Target="../slideLayouts/slideLayout474.xml"/><Relationship Id="rId31" Type="http://schemas.openxmlformats.org/officeDocument/2006/relationships/slideLayout" Target="../slideLayouts/slideLayout486.xml"/><Relationship Id="rId4" Type="http://schemas.openxmlformats.org/officeDocument/2006/relationships/slideLayout" Target="../slideLayouts/slideLayout459.xml"/><Relationship Id="rId9" Type="http://schemas.openxmlformats.org/officeDocument/2006/relationships/slideLayout" Target="../slideLayouts/slideLayout464.xml"/><Relationship Id="rId14" Type="http://schemas.openxmlformats.org/officeDocument/2006/relationships/slideLayout" Target="../slideLayouts/slideLayout469.xml"/><Relationship Id="rId22" Type="http://schemas.openxmlformats.org/officeDocument/2006/relationships/slideLayout" Target="../slideLayouts/slideLayout477.xml"/><Relationship Id="rId27" Type="http://schemas.openxmlformats.org/officeDocument/2006/relationships/slideLayout" Target="../slideLayouts/slideLayout482.xml"/><Relationship Id="rId30" Type="http://schemas.openxmlformats.org/officeDocument/2006/relationships/slideLayout" Target="../slideLayouts/slideLayout485.xml"/><Relationship Id="rId35" Type="http://schemas.openxmlformats.org/officeDocument/2006/relationships/slideLayout" Target="../slideLayouts/slideLayout490.xml"/><Relationship Id="rId8" Type="http://schemas.openxmlformats.org/officeDocument/2006/relationships/slideLayout" Target="../slideLayouts/slideLayout463.xml"/><Relationship Id="rId3" Type="http://schemas.openxmlformats.org/officeDocument/2006/relationships/slideLayout" Target="../slideLayouts/slideLayout45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2.xml"/><Relationship Id="rId13" Type="http://schemas.openxmlformats.org/officeDocument/2006/relationships/slideLayout" Target="../slideLayouts/slideLayout507.xml"/><Relationship Id="rId18" Type="http://schemas.openxmlformats.org/officeDocument/2006/relationships/slideLayout" Target="../slideLayouts/slideLayout512.xml"/><Relationship Id="rId3" Type="http://schemas.openxmlformats.org/officeDocument/2006/relationships/slideLayout" Target="../slideLayouts/slideLayout497.xml"/><Relationship Id="rId21" Type="http://schemas.openxmlformats.org/officeDocument/2006/relationships/slideLayout" Target="../slideLayouts/slideLayout515.xml"/><Relationship Id="rId7" Type="http://schemas.openxmlformats.org/officeDocument/2006/relationships/slideLayout" Target="../slideLayouts/slideLayout501.xml"/><Relationship Id="rId12" Type="http://schemas.openxmlformats.org/officeDocument/2006/relationships/slideLayout" Target="../slideLayouts/slideLayout506.xml"/><Relationship Id="rId17" Type="http://schemas.openxmlformats.org/officeDocument/2006/relationships/slideLayout" Target="../slideLayouts/slideLayout511.xml"/><Relationship Id="rId2" Type="http://schemas.openxmlformats.org/officeDocument/2006/relationships/slideLayout" Target="../slideLayouts/slideLayout496.xml"/><Relationship Id="rId16" Type="http://schemas.openxmlformats.org/officeDocument/2006/relationships/slideLayout" Target="../slideLayouts/slideLayout510.xml"/><Relationship Id="rId20" Type="http://schemas.openxmlformats.org/officeDocument/2006/relationships/slideLayout" Target="../slideLayouts/slideLayout514.xml"/><Relationship Id="rId1" Type="http://schemas.openxmlformats.org/officeDocument/2006/relationships/slideLayout" Target="../slideLayouts/slideLayout495.xml"/><Relationship Id="rId6" Type="http://schemas.openxmlformats.org/officeDocument/2006/relationships/slideLayout" Target="../slideLayouts/slideLayout500.xml"/><Relationship Id="rId11" Type="http://schemas.openxmlformats.org/officeDocument/2006/relationships/slideLayout" Target="../slideLayouts/slideLayout505.xml"/><Relationship Id="rId24" Type="http://schemas.openxmlformats.org/officeDocument/2006/relationships/theme" Target="../theme/theme15.xml"/><Relationship Id="rId5" Type="http://schemas.openxmlformats.org/officeDocument/2006/relationships/slideLayout" Target="../slideLayouts/slideLayout499.xml"/><Relationship Id="rId15" Type="http://schemas.openxmlformats.org/officeDocument/2006/relationships/slideLayout" Target="../slideLayouts/slideLayout509.xml"/><Relationship Id="rId23" Type="http://schemas.openxmlformats.org/officeDocument/2006/relationships/slideLayout" Target="../slideLayouts/slideLayout517.xml"/><Relationship Id="rId10" Type="http://schemas.openxmlformats.org/officeDocument/2006/relationships/slideLayout" Target="../slideLayouts/slideLayout504.xml"/><Relationship Id="rId19" Type="http://schemas.openxmlformats.org/officeDocument/2006/relationships/slideLayout" Target="../slideLayouts/slideLayout513.xml"/><Relationship Id="rId4" Type="http://schemas.openxmlformats.org/officeDocument/2006/relationships/slideLayout" Target="../slideLayouts/slideLayout498.xml"/><Relationship Id="rId9" Type="http://schemas.openxmlformats.org/officeDocument/2006/relationships/slideLayout" Target="../slideLayouts/slideLayout503.xml"/><Relationship Id="rId14" Type="http://schemas.openxmlformats.org/officeDocument/2006/relationships/slideLayout" Target="../slideLayouts/slideLayout508.xml"/><Relationship Id="rId22" Type="http://schemas.openxmlformats.org/officeDocument/2006/relationships/slideLayout" Target="../slideLayouts/slideLayout51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8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5.xml"/><Relationship Id="rId21" Type="http://schemas.openxmlformats.org/officeDocument/2006/relationships/slideLayout" Target="../slideLayouts/slideLayout140.xml"/><Relationship Id="rId34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32" Type="http://schemas.openxmlformats.org/officeDocument/2006/relationships/slideLayout" Target="../slideLayouts/slideLayout151.xml"/><Relationship Id="rId37" Type="http://schemas.openxmlformats.org/officeDocument/2006/relationships/theme" Target="../theme/theme5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7.xml"/><Relationship Id="rId36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31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9.xml"/><Relationship Id="rId35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26" Type="http://schemas.openxmlformats.org/officeDocument/2006/relationships/slideLayout" Target="../slideLayouts/slideLayout181.xml"/><Relationship Id="rId21" Type="http://schemas.openxmlformats.org/officeDocument/2006/relationships/slideLayout" Target="../slideLayouts/slideLayout176.xml"/><Relationship Id="rId34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5" Type="http://schemas.openxmlformats.org/officeDocument/2006/relationships/slideLayout" Target="../slideLayouts/slideLayout180.xml"/><Relationship Id="rId33" Type="http://schemas.openxmlformats.org/officeDocument/2006/relationships/slideLayout" Target="../slideLayouts/slideLayout188.xml"/><Relationship Id="rId38" Type="http://schemas.openxmlformats.org/officeDocument/2006/relationships/theme" Target="../theme/theme6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75.xml"/><Relationship Id="rId29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24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187.xml"/><Relationship Id="rId37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78.xml"/><Relationship Id="rId28" Type="http://schemas.openxmlformats.org/officeDocument/2006/relationships/slideLayout" Target="../slideLayouts/slideLayout183.xml"/><Relationship Id="rId36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7.xml"/><Relationship Id="rId27" Type="http://schemas.openxmlformats.org/officeDocument/2006/relationships/slideLayout" Target="../slideLayouts/slideLayout182.xml"/><Relationship Id="rId30" Type="http://schemas.openxmlformats.org/officeDocument/2006/relationships/slideLayout" Target="../slideLayouts/slideLayout185.xml"/><Relationship Id="rId35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5.xml"/><Relationship Id="rId18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18.xml"/><Relationship Id="rId21" Type="http://schemas.openxmlformats.org/officeDocument/2006/relationships/slideLayout" Target="../slideLayouts/slideLayout213.xml"/><Relationship Id="rId34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17.xml"/><Relationship Id="rId33" Type="http://schemas.openxmlformats.org/officeDocument/2006/relationships/slideLayout" Target="../slideLayouts/slideLayout225.xml"/><Relationship Id="rId38" Type="http://schemas.openxmlformats.org/officeDocument/2006/relationships/theme" Target="../theme/theme7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20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24" Type="http://schemas.openxmlformats.org/officeDocument/2006/relationships/slideLayout" Target="../slideLayouts/slideLayout216.xml"/><Relationship Id="rId32" Type="http://schemas.openxmlformats.org/officeDocument/2006/relationships/slideLayout" Target="../slideLayouts/slideLayout224.xml"/><Relationship Id="rId37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15.xml"/><Relationship Id="rId28" Type="http://schemas.openxmlformats.org/officeDocument/2006/relationships/slideLayout" Target="../slideLayouts/slideLayout220.xml"/><Relationship Id="rId36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214.xml"/><Relationship Id="rId27" Type="http://schemas.openxmlformats.org/officeDocument/2006/relationships/slideLayout" Target="../slideLayouts/slideLayout219.xml"/><Relationship Id="rId30" Type="http://schemas.openxmlformats.org/officeDocument/2006/relationships/slideLayout" Target="../slideLayouts/slideLayout222.xml"/><Relationship Id="rId35" Type="http://schemas.openxmlformats.org/officeDocument/2006/relationships/slideLayout" Target="../slideLayouts/slideLayout227.xml"/><Relationship Id="rId8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95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2.xml"/><Relationship Id="rId18" Type="http://schemas.openxmlformats.org/officeDocument/2006/relationships/slideLayout" Target="../slideLayouts/slideLayout247.xml"/><Relationship Id="rId26" Type="http://schemas.openxmlformats.org/officeDocument/2006/relationships/slideLayout" Target="../slideLayouts/slideLayout255.xml"/><Relationship Id="rId39" Type="http://schemas.openxmlformats.org/officeDocument/2006/relationships/slideLayout" Target="../slideLayouts/slideLayout268.xml"/><Relationship Id="rId21" Type="http://schemas.openxmlformats.org/officeDocument/2006/relationships/slideLayout" Target="../slideLayouts/slideLayout250.xml"/><Relationship Id="rId34" Type="http://schemas.openxmlformats.org/officeDocument/2006/relationships/slideLayout" Target="../slideLayouts/slideLayout263.xml"/><Relationship Id="rId42" Type="http://schemas.openxmlformats.org/officeDocument/2006/relationships/slideLayout" Target="../slideLayouts/slideLayout271.xml"/><Relationship Id="rId47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31.xml"/><Relationship Id="rId16" Type="http://schemas.openxmlformats.org/officeDocument/2006/relationships/slideLayout" Target="../slideLayouts/slideLayout245.xml"/><Relationship Id="rId29" Type="http://schemas.openxmlformats.org/officeDocument/2006/relationships/slideLayout" Target="../slideLayouts/slideLayout258.xml"/><Relationship Id="rId1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40.xml"/><Relationship Id="rId24" Type="http://schemas.openxmlformats.org/officeDocument/2006/relationships/slideLayout" Target="../slideLayouts/slideLayout253.xml"/><Relationship Id="rId32" Type="http://schemas.openxmlformats.org/officeDocument/2006/relationships/slideLayout" Target="../slideLayouts/slideLayout261.xml"/><Relationship Id="rId37" Type="http://schemas.openxmlformats.org/officeDocument/2006/relationships/slideLayout" Target="../slideLayouts/slideLayout266.xml"/><Relationship Id="rId40" Type="http://schemas.openxmlformats.org/officeDocument/2006/relationships/slideLayout" Target="../slideLayouts/slideLayout269.xml"/><Relationship Id="rId45" Type="http://schemas.openxmlformats.org/officeDocument/2006/relationships/slideLayout" Target="../slideLayouts/slideLayout274.xml"/><Relationship Id="rId5" Type="http://schemas.openxmlformats.org/officeDocument/2006/relationships/slideLayout" Target="../slideLayouts/slideLayout234.xml"/><Relationship Id="rId15" Type="http://schemas.openxmlformats.org/officeDocument/2006/relationships/slideLayout" Target="../slideLayouts/slideLayout244.xml"/><Relationship Id="rId23" Type="http://schemas.openxmlformats.org/officeDocument/2006/relationships/slideLayout" Target="../slideLayouts/slideLayout252.xml"/><Relationship Id="rId28" Type="http://schemas.openxmlformats.org/officeDocument/2006/relationships/slideLayout" Target="../slideLayouts/slideLayout257.xml"/><Relationship Id="rId36" Type="http://schemas.openxmlformats.org/officeDocument/2006/relationships/slideLayout" Target="../slideLayouts/slideLayout265.xml"/><Relationship Id="rId10" Type="http://schemas.openxmlformats.org/officeDocument/2006/relationships/slideLayout" Target="../slideLayouts/slideLayout239.xml"/><Relationship Id="rId19" Type="http://schemas.openxmlformats.org/officeDocument/2006/relationships/slideLayout" Target="../slideLayouts/slideLayout248.xml"/><Relationship Id="rId31" Type="http://schemas.openxmlformats.org/officeDocument/2006/relationships/slideLayout" Target="../slideLayouts/slideLayout260.xml"/><Relationship Id="rId44" Type="http://schemas.openxmlformats.org/officeDocument/2006/relationships/slideLayout" Target="../slideLayouts/slideLayout273.xml"/><Relationship Id="rId4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43.xml"/><Relationship Id="rId22" Type="http://schemas.openxmlformats.org/officeDocument/2006/relationships/slideLayout" Target="../slideLayouts/slideLayout251.xml"/><Relationship Id="rId27" Type="http://schemas.openxmlformats.org/officeDocument/2006/relationships/slideLayout" Target="../slideLayouts/slideLayout256.xml"/><Relationship Id="rId30" Type="http://schemas.openxmlformats.org/officeDocument/2006/relationships/slideLayout" Target="../slideLayouts/slideLayout259.xml"/><Relationship Id="rId35" Type="http://schemas.openxmlformats.org/officeDocument/2006/relationships/slideLayout" Target="../slideLayouts/slideLayout264.xml"/><Relationship Id="rId43" Type="http://schemas.openxmlformats.org/officeDocument/2006/relationships/slideLayout" Target="../slideLayouts/slideLayout272.xml"/><Relationship Id="rId48" Type="http://schemas.openxmlformats.org/officeDocument/2006/relationships/theme" Target="../theme/theme8.xml"/><Relationship Id="rId8" Type="http://schemas.openxmlformats.org/officeDocument/2006/relationships/slideLayout" Target="../slideLayouts/slideLayout237.xml"/><Relationship Id="rId3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41.xml"/><Relationship Id="rId17" Type="http://schemas.openxmlformats.org/officeDocument/2006/relationships/slideLayout" Target="../slideLayouts/slideLayout246.xml"/><Relationship Id="rId25" Type="http://schemas.openxmlformats.org/officeDocument/2006/relationships/slideLayout" Target="../slideLayouts/slideLayout254.xml"/><Relationship Id="rId33" Type="http://schemas.openxmlformats.org/officeDocument/2006/relationships/slideLayout" Target="../slideLayouts/slideLayout262.xml"/><Relationship Id="rId38" Type="http://schemas.openxmlformats.org/officeDocument/2006/relationships/slideLayout" Target="../slideLayouts/slideLayout267.xml"/><Relationship Id="rId46" Type="http://schemas.openxmlformats.org/officeDocument/2006/relationships/slideLayout" Target="../slideLayouts/slideLayout275.xml"/><Relationship Id="rId20" Type="http://schemas.openxmlformats.org/officeDocument/2006/relationships/slideLayout" Target="../slideLayouts/slideLayout249.xml"/><Relationship Id="rId41" Type="http://schemas.openxmlformats.org/officeDocument/2006/relationships/slideLayout" Target="../slideLayouts/slideLayout270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9.xml"/><Relationship Id="rId18" Type="http://schemas.openxmlformats.org/officeDocument/2006/relationships/slideLayout" Target="../slideLayouts/slideLayout294.xml"/><Relationship Id="rId26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279.xml"/><Relationship Id="rId21" Type="http://schemas.openxmlformats.org/officeDocument/2006/relationships/slideLayout" Target="../slideLayouts/slideLayout297.xml"/><Relationship Id="rId34" Type="http://schemas.openxmlformats.org/officeDocument/2006/relationships/slideLayout" Target="../slideLayouts/slideLayout310.xml"/><Relationship Id="rId7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8.xml"/><Relationship Id="rId17" Type="http://schemas.openxmlformats.org/officeDocument/2006/relationships/slideLayout" Target="../slideLayouts/slideLayout293.xml"/><Relationship Id="rId25" Type="http://schemas.openxmlformats.org/officeDocument/2006/relationships/slideLayout" Target="../slideLayouts/slideLayout301.xml"/><Relationship Id="rId33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278.xml"/><Relationship Id="rId16" Type="http://schemas.openxmlformats.org/officeDocument/2006/relationships/slideLayout" Target="../slideLayouts/slideLayout292.xml"/><Relationship Id="rId20" Type="http://schemas.openxmlformats.org/officeDocument/2006/relationships/slideLayout" Target="../slideLayouts/slideLayout296.xml"/><Relationship Id="rId29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24" Type="http://schemas.openxmlformats.org/officeDocument/2006/relationships/slideLayout" Target="../slideLayouts/slideLayout300.xml"/><Relationship Id="rId32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281.xml"/><Relationship Id="rId15" Type="http://schemas.openxmlformats.org/officeDocument/2006/relationships/slideLayout" Target="../slideLayouts/slideLayout291.xml"/><Relationship Id="rId23" Type="http://schemas.openxmlformats.org/officeDocument/2006/relationships/slideLayout" Target="../slideLayouts/slideLayout299.xml"/><Relationship Id="rId28" Type="http://schemas.openxmlformats.org/officeDocument/2006/relationships/slideLayout" Target="../slideLayouts/slideLayout304.xml"/><Relationship Id="rId36" Type="http://schemas.openxmlformats.org/officeDocument/2006/relationships/theme" Target="../theme/theme9.xml"/><Relationship Id="rId10" Type="http://schemas.openxmlformats.org/officeDocument/2006/relationships/slideLayout" Target="../slideLayouts/slideLayout286.xml"/><Relationship Id="rId19" Type="http://schemas.openxmlformats.org/officeDocument/2006/relationships/slideLayout" Target="../slideLayouts/slideLayout295.xml"/><Relationship Id="rId31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Relationship Id="rId14" Type="http://schemas.openxmlformats.org/officeDocument/2006/relationships/slideLayout" Target="../slideLayouts/slideLayout290.xml"/><Relationship Id="rId22" Type="http://schemas.openxmlformats.org/officeDocument/2006/relationships/slideLayout" Target="../slideLayouts/slideLayout298.xml"/><Relationship Id="rId27" Type="http://schemas.openxmlformats.org/officeDocument/2006/relationships/slideLayout" Target="../slideLayouts/slideLayout303.xml"/><Relationship Id="rId30" Type="http://schemas.openxmlformats.org/officeDocument/2006/relationships/slideLayout" Target="../slideLayouts/slideLayout306.xml"/><Relationship Id="rId35" Type="http://schemas.openxmlformats.org/officeDocument/2006/relationships/slideLayout" Target="../slideLayouts/slideLayout311.xml"/><Relationship Id="rId8" Type="http://schemas.openxmlformats.org/officeDocument/2006/relationships/slideLayout" Target="../slideLayouts/slideLayout2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FEBC74FE-D085-BE4A-8D34-DAF40E572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67E0862-3787-994F-9E49-52E02EBDA4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4500"/>
            <a:ext cx="82042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0"/>
            <a:r>
              <a:rPr lang="en-US" altLang="en-US"/>
              <a:t>Second level</a:t>
            </a:r>
          </a:p>
          <a:p>
            <a:pPr lvl="1"/>
            <a:r>
              <a:rPr lang="en-US" altLang="en-US"/>
              <a:t>Third level</a:t>
            </a:r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7FBA52CF-E85C-4E2B-90E3-76025E46258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4743450"/>
            <a:ext cx="7315200" cy="171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rgbClr val="004266"/>
                </a:solidFill>
                <a:ea typeface="ヒラギノ角ゴ Pro W3" charset="-128"/>
              </a:defRPr>
            </a:lvl1pPr>
          </a:lstStyle>
          <a:p>
            <a:pPr>
              <a:defRPr/>
            </a:pPr>
            <a:r>
              <a:rPr lang="en-US" altLang="en-US" dirty="0"/>
              <a:t>© 2025			</a:t>
            </a: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DB63C243-AD6A-4FFD-B55E-1F917C2E6B1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4743450"/>
            <a:ext cx="457200" cy="171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>
                <a:solidFill>
                  <a:srgbClr val="004266"/>
                </a:solidFill>
                <a:ea typeface="ヒラギノ角ゴ Pro W3" charset="-128"/>
              </a:defRPr>
            </a:lvl1pPr>
          </a:lstStyle>
          <a:p>
            <a:pPr>
              <a:defRPr/>
            </a:pPr>
            <a:fld id="{FF837026-8E20-9B4E-9BE1-A65A12955A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Line 9">
            <a:extLst>
              <a:ext uri="{FF2B5EF4-FFF2-40B4-BE49-F238E27FC236}">
                <a16:creationId xmlns:a16="http://schemas.microsoft.com/office/drawing/2014/main" id="{49869CDA-602A-CF41-9106-55D9D0DDC2C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2865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328C1-C3AB-3CA5-289D-7CEADB97D19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72" r:id="rId2"/>
    <p:sldLayoutId id="2147483983" r:id="rId3"/>
    <p:sldLayoutId id="2147483973" r:id="rId4"/>
    <p:sldLayoutId id="2147483984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9pPr>
    </p:titleStyle>
    <p:bodyStyle>
      <a:lvl1pPr marL="231775" indent="-231775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004266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3968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rgbClr val="004266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3008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8" r:id="rId1"/>
    <p:sldLayoutId id="2147484489" r:id="rId2"/>
    <p:sldLayoutId id="2147484490" r:id="rId3"/>
    <p:sldLayoutId id="2147484491" r:id="rId4"/>
    <p:sldLayoutId id="2147484492" r:id="rId5"/>
    <p:sldLayoutId id="2147484493" r:id="rId6"/>
    <p:sldLayoutId id="2147484494" r:id="rId7"/>
    <p:sldLayoutId id="2147484495" r:id="rId8"/>
    <p:sldLayoutId id="2147484496" r:id="rId9"/>
    <p:sldLayoutId id="2147484497" r:id="rId10"/>
    <p:sldLayoutId id="2147484498" r:id="rId11"/>
    <p:sldLayoutId id="2147484499" r:id="rId12"/>
    <p:sldLayoutId id="2147484500" r:id="rId13"/>
    <p:sldLayoutId id="2147484501" r:id="rId14"/>
    <p:sldLayoutId id="2147484502" r:id="rId15"/>
    <p:sldLayoutId id="2147484503" r:id="rId16"/>
    <p:sldLayoutId id="2147484504" r:id="rId17"/>
    <p:sldLayoutId id="2147484505" r:id="rId18"/>
    <p:sldLayoutId id="2147484506" r:id="rId19"/>
    <p:sldLayoutId id="2147484507" r:id="rId20"/>
    <p:sldLayoutId id="2147484508" r:id="rId21"/>
    <p:sldLayoutId id="2147484509" r:id="rId22"/>
    <p:sldLayoutId id="2147484510" r:id="rId23"/>
    <p:sldLayoutId id="2147484511" r:id="rId24"/>
    <p:sldLayoutId id="2147484512" r:id="rId25"/>
    <p:sldLayoutId id="2147484513" r:id="rId26"/>
    <p:sldLayoutId id="2147484514" r:id="rId27"/>
    <p:sldLayoutId id="2147484515" r:id="rId28"/>
    <p:sldLayoutId id="2147484516" r:id="rId29"/>
    <p:sldLayoutId id="2147484517" r:id="rId30"/>
    <p:sldLayoutId id="2147484518" r:id="rId31"/>
    <p:sldLayoutId id="2147484519" r:id="rId32"/>
    <p:sldLayoutId id="2147484520" r:id="rId33"/>
    <p:sldLayoutId id="2147484521" r:id="rId34"/>
    <p:sldLayoutId id="2147484522" r:id="rId35"/>
    <p:sldLayoutId id="2147484523" r:id="rId36"/>
    <p:sldLayoutId id="2147484524" r:id="rId37"/>
    <p:sldLayoutId id="2147484525" r:id="rId38"/>
    <p:sldLayoutId id="2147484526" r:id="rId39"/>
    <p:sldLayoutId id="2147484527" r:id="rId40"/>
    <p:sldLayoutId id="2147484528" r:id="rId41"/>
    <p:sldLayoutId id="2147484529" r:id="rId42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7135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3" r:id="rId1"/>
    <p:sldLayoutId id="2147484544" r:id="rId2"/>
    <p:sldLayoutId id="2147484545" r:id="rId3"/>
    <p:sldLayoutId id="2147484546" r:id="rId4"/>
    <p:sldLayoutId id="2147484547" r:id="rId5"/>
    <p:sldLayoutId id="2147484548" r:id="rId6"/>
    <p:sldLayoutId id="2147484549" r:id="rId7"/>
    <p:sldLayoutId id="2147484550" r:id="rId8"/>
    <p:sldLayoutId id="2147484551" r:id="rId9"/>
    <p:sldLayoutId id="2147484552" r:id="rId10"/>
    <p:sldLayoutId id="2147484553" r:id="rId11"/>
    <p:sldLayoutId id="2147484554" r:id="rId12"/>
    <p:sldLayoutId id="2147484555" r:id="rId13"/>
    <p:sldLayoutId id="2147484556" r:id="rId14"/>
    <p:sldLayoutId id="2147484557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  <p:sldLayoutId id="2147484573" r:id="rId31"/>
    <p:sldLayoutId id="2147484574" r:id="rId32"/>
    <p:sldLayoutId id="2147484575" r:id="rId33"/>
    <p:sldLayoutId id="2147484576" r:id="rId34"/>
    <p:sldLayoutId id="2147484577" r:id="rId35"/>
    <p:sldLayoutId id="2147484578" r:id="rId36"/>
    <p:sldLayoutId id="2147484579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2" y="237746"/>
            <a:ext cx="4123943" cy="42580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746"/>
            <a:ext cx="4114800" cy="42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3" y="4787902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46148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84" r:id="rId3"/>
    <p:sldLayoutId id="2147484585" r:id="rId4"/>
    <p:sldLayoutId id="2147484586" r:id="rId5"/>
    <p:sldLayoutId id="2147484587" r:id="rId6"/>
    <p:sldLayoutId id="2147484588" r:id="rId7"/>
    <p:sldLayoutId id="2147484589" r:id="rId8"/>
    <p:sldLayoutId id="2147484590" r:id="rId9"/>
    <p:sldLayoutId id="2147484591" r:id="rId10"/>
    <p:sldLayoutId id="2147484592" r:id="rId11"/>
    <p:sldLayoutId id="2147484593" r:id="rId12"/>
    <p:sldLayoutId id="2147484594" r:id="rId13"/>
    <p:sldLayoutId id="2147484595" r:id="rId14"/>
    <p:sldLayoutId id="2147484596" r:id="rId15"/>
    <p:sldLayoutId id="2147484597" r:id="rId16"/>
    <p:sldLayoutId id="2147484598" r:id="rId17"/>
    <p:sldLayoutId id="2147484599" r:id="rId18"/>
    <p:sldLayoutId id="2147484600" r:id="rId19"/>
    <p:sldLayoutId id="2147484601" r:id="rId20"/>
    <p:sldLayoutId id="2147484602" r:id="rId21"/>
    <p:sldLayoutId id="2147484603" r:id="rId22"/>
    <p:sldLayoutId id="2147484604" r:id="rId23"/>
    <p:sldLayoutId id="2147484605" r:id="rId24"/>
    <p:sldLayoutId id="2147484606" r:id="rId25"/>
    <p:sldLayoutId id="2147484607" r:id="rId26"/>
    <p:sldLayoutId id="2147484608" r:id="rId27"/>
    <p:sldLayoutId id="2147484609" r:id="rId28"/>
    <p:sldLayoutId id="2147484611" r:id="rId29"/>
    <p:sldLayoutId id="2147484612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88" indent="-230177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793" indent="-176204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28" indent="-17372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45" indent="-17372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42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195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45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298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0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03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53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04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56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05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57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08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4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4" r:id="rId1"/>
    <p:sldLayoutId id="2147484615" r:id="rId2"/>
    <p:sldLayoutId id="2147484616" r:id="rId3"/>
    <p:sldLayoutId id="2147484617" r:id="rId4"/>
    <p:sldLayoutId id="2147484618" r:id="rId5"/>
    <p:sldLayoutId id="2147484619" r:id="rId6"/>
    <p:sldLayoutId id="2147484620" r:id="rId7"/>
    <p:sldLayoutId id="2147484621" r:id="rId8"/>
    <p:sldLayoutId id="2147484622" r:id="rId9"/>
    <p:sldLayoutId id="2147484623" r:id="rId10"/>
    <p:sldLayoutId id="2147484624" r:id="rId11"/>
    <p:sldLayoutId id="2147484625" r:id="rId12"/>
    <p:sldLayoutId id="2147484626" r:id="rId13"/>
    <p:sldLayoutId id="2147484627" r:id="rId14"/>
    <p:sldLayoutId id="2147484628" r:id="rId15"/>
    <p:sldLayoutId id="2147484629" r:id="rId16"/>
    <p:sldLayoutId id="2147484630" r:id="rId17"/>
    <p:sldLayoutId id="2147484631" r:id="rId18"/>
    <p:sldLayoutId id="2147484632" r:id="rId19"/>
    <p:sldLayoutId id="2147484633" r:id="rId20"/>
    <p:sldLayoutId id="2147484634" r:id="rId21"/>
    <p:sldLayoutId id="2147484635" r:id="rId22"/>
    <p:sldLayoutId id="2147484636" r:id="rId23"/>
    <p:sldLayoutId id="2147484637" r:id="rId24"/>
    <p:sldLayoutId id="2147484638" r:id="rId25"/>
    <p:sldLayoutId id="2147484639" r:id="rId26"/>
    <p:sldLayoutId id="2147484640" r:id="rId27"/>
    <p:sldLayoutId id="2147484641" r:id="rId28"/>
    <p:sldLayoutId id="2147484642" r:id="rId29"/>
    <p:sldLayoutId id="2147484643" r:id="rId30"/>
    <p:sldLayoutId id="2147484644" r:id="rId31"/>
    <p:sldLayoutId id="2147484645" r:id="rId32"/>
    <p:sldLayoutId id="2147484646" r:id="rId33"/>
    <p:sldLayoutId id="2147484647" r:id="rId34"/>
    <p:sldLayoutId id="2147484648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59368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2" r:id="rId1"/>
    <p:sldLayoutId id="2147484653" r:id="rId2"/>
    <p:sldLayoutId id="2147484654" r:id="rId3"/>
    <p:sldLayoutId id="2147484655" r:id="rId4"/>
    <p:sldLayoutId id="2147484656" r:id="rId5"/>
    <p:sldLayoutId id="2147484657" r:id="rId6"/>
    <p:sldLayoutId id="2147484658" r:id="rId7"/>
    <p:sldLayoutId id="2147484659" r:id="rId8"/>
    <p:sldLayoutId id="2147484660" r:id="rId9"/>
    <p:sldLayoutId id="2147484661" r:id="rId10"/>
    <p:sldLayoutId id="2147484662" r:id="rId11"/>
    <p:sldLayoutId id="2147484663" r:id="rId12"/>
    <p:sldLayoutId id="2147484664" r:id="rId13"/>
    <p:sldLayoutId id="2147484665" r:id="rId14"/>
    <p:sldLayoutId id="2147484666" r:id="rId15"/>
    <p:sldLayoutId id="2147484667" r:id="rId16"/>
    <p:sldLayoutId id="2147484668" r:id="rId17"/>
    <p:sldLayoutId id="2147484669" r:id="rId18"/>
    <p:sldLayoutId id="2147484670" r:id="rId19"/>
    <p:sldLayoutId id="2147484671" r:id="rId20"/>
    <p:sldLayoutId id="2147484672" r:id="rId21"/>
    <p:sldLayoutId id="2147484673" r:id="rId22"/>
    <p:sldLayoutId id="2147484674" r:id="rId23"/>
    <p:sldLayoutId id="2147484675" r:id="rId24"/>
    <p:sldLayoutId id="2147484676" r:id="rId25"/>
    <p:sldLayoutId id="2147484677" r:id="rId26"/>
    <p:sldLayoutId id="2147484678" r:id="rId27"/>
    <p:sldLayoutId id="2147484679" r:id="rId28"/>
    <p:sldLayoutId id="2147484680" r:id="rId29"/>
    <p:sldLayoutId id="2147484681" r:id="rId30"/>
    <p:sldLayoutId id="2147484682" r:id="rId31"/>
    <p:sldLayoutId id="2147484683" r:id="rId32"/>
    <p:sldLayoutId id="2147484684" r:id="rId33"/>
    <p:sldLayoutId id="2147484685" r:id="rId34"/>
    <p:sldLayoutId id="2147484686" r:id="rId35"/>
    <p:sldLayoutId id="2147484687" r:id="rId36"/>
    <p:sldLayoutId id="2147484688" r:id="rId37"/>
    <p:sldLayoutId id="2147484689" r:id="rId38"/>
    <p:sldLayoutId id="2147484691" r:id="rId3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72251"/>
            <a:ext cx="210312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8196" y="172251"/>
            <a:ext cx="210584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05429274-D375-B94C-A105-658EF2ABA8F0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 defTabSz="457189"/>
              <a:t>8/10/25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xxx / Presentation Title / 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188" y="471830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 defTabSz="457189"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75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3" r:id="rId1"/>
    <p:sldLayoutId id="2147484694" r:id="rId2"/>
    <p:sldLayoutId id="2147484695" r:id="rId3"/>
    <p:sldLayoutId id="2147484696" r:id="rId4"/>
    <p:sldLayoutId id="2147484697" r:id="rId5"/>
    <p:sldLayoutId id="2147484698" r:id="rId6"/>
    <p:sldLayoutId id="2147484699" r:id="rId7"/>
    <p:sldLayoutId id="2147484700" r:id="rId8"/>
    <p:sldLayoutId id="2147484701" r:id="rId9"/>
    <p:sldLayoutId id="2147484702" r:id="rId10"/>
    <p:sldLayoutId id="2147484703" r:id="rId11"/>
    <p:sldLayoutId id="2147484704" r:id="rId12"/>
    <p:sldLayoutId id="2147484705" r:id="rId13"/>
    <p:sldLayoutId id="2147484706" r:id="rId14"/>
    <p:sldLayoutId id="2147484707" r:id="rId15"/>
    <p:sldLayoutId id="2147484708" r:id="rId16"/>
    <p:sldLayoutId id="2147484709" r:id="rId17"/>
    <p:sldLayoutId id="2147484710" r:id="rId18"/>
    <p:sldLayoutId id="2147484711" r:id="rId19"/>
    <p:sldLayoutId id="2147484712" r:id="rId20"/>
    <p:sldLayoutId id="2147484713" r:id="rId21"/>
    <p:sldLayoutId id="2147484714" r:id="rId22"/>
    <p:sldLayoutId id="2147484715" r:id="rId23"/>
  </p:sldLayoutIdLst>
  <p:hf hdr="0" dt="0"/>
  <p:txStyles>
    <p:titleStyle>
      <a:lvl1pPr algn="l" defTabSz="457189" rtl="0" eaLnBrk="1" latinLnBrk="0" hangingPunct="1">
        <a:lnSpc>
          <a:spcPct val="100000"/>
        </a:lnSpc>
        <a:spcBef>
          <a:spcPct val="0"/>
        </a:spcBef>
        <a:buNone/>
        <a:defRPr sz="20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spcBef>
          <a:spcPts val="1500"/>
        </a:spcBef>
        <a:buFont typeface="Arial"/>
        <a:buNone/>
        <a:defRPr sz="2000" kern="1200">
          <a:solidFill>
            <a:schemeClr val="bg1"/>
          </a:solidFill>
          <a:latin typeface="Arial"/>
          <a:ea typeface="+mn-ea"/>
          <a:cs typeface="Arial"/>
        </a:defRPr>
      </a:lvl1pPr>
      <a:lvl2pPr marL="173034" indent="-17303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396865" indent="-17303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625460" indent="-168271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4pPr>
      <a:lvl5pPr marL="803255" indent="-17303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3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  <p:sldLayoutId id="2147484004" r:id="rId17"/>
    <p:sldLayoutId id="2147484005" r:id="rId18"/>
    <p:sldLayoutId id="2147484006" r:id="rId19"/>
    <p:sldLayoutId id="2147484007" r:id="rId20"/>
    <p:sldLayoutId id="2147484008" r:id="rId21"/>
    <p:sldLayoutId id="2147484009" r:id="rId22"/>
    <p:sldLayoutId id="2147484010" r:id="rId23"/>
    <p:sldLayoutId id="2147484011" r:id="rId24"/>
    <p:sldLayoutId id="2147484012" r:id="rId25"/>
    <p:sldLayoutId id="2147484013" r:id="rId26"/>
    <p:sldLayoutId id="2147484014" r:id="rId27"/>
    <p:sldLayoutId id="2147484015" r:id="rId28"/>
    <p:sldLayoutId id="2147484016" r:id="rId29"/>
    <p:sldLayoutId id="2147484017" r:id="rId30"/>
    <p:sldLayoutId id="2147484018" r:id="rId31"/>
    <p:sldLayoutId id="2147484019" r:id="rId32"/>
    <p:sldLayoutId id="2147484020" r:id="rId33"/>
    <p:sldLayoutId id="2147484021" r:id="rId34"/>
    <p:sldLayoutId id="2147484022" r:id="rId35"/>
    <p:sldLayoutId id="2147484023" r:id="rId36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2660F60-465D-4446-95EA-9F5BC6CE1D6F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280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  <p:sldLayoutId id="2147484043" r:id="rId18"/>
    <p:sldLayoutId id="2147484044" r:id="rId19"/>
    <p:sldLayoutId id="2147484045" r:id="rId20"/>
    <p:sldLayoutId id="2147484046" r:id="rId21"/>
    <p:sldLayoutId id="2147484047" r:id="rId22"/>
    <p:sldLayoutId id="2147484048" r:id="rId23"/>
    <p:sldLayoutId id="2147484049" r:id="rId24"/>
    <p:sldLayoutId id="2147484050" r:id="rId25"/>
    <p:sldLayoutId id="2147484051" r:id="rId26"/>
    <p:sldLayoutId id="2147484052" r:id="rId27"/>
    <p:sldLayoutId id="2147484053" r:id="rId28"/>
    <p:sldLayoutId id="2147484054" r:id="rId29"/>
    <p:sldLayoutId id="2147484055" r:id="rId30"/>
    <p:sldLayoutId id="2147484056" r:id="rId31"/>
    <p:sldLayoutId id="2147484057" r:id="rId32"/>
    <p:sldLayoutId id="2147484058" r:id="rId33"/>
    <p:sldLayoutId id="2147484059" r:id="rId34"/>
    <p:sldLayoutId id="2147484060" r:id="rId35"/>
    <p:sldLayoutId id="2147484061" r:id="rId36"/>
    <p:sldLayoutId id="2147484062" r:id="rId37"/>
    <p:sldLayoutId id="2147484063" r:id="rId38"/>
    <p:sldLayoutId id="2147484064" r:id="rId39"/>
    <p:sldLayoutId id="2147484065" r:id="rId40"/>
  </p:sldLayoutIdLst>
  <p:hf sldNum="0" hdr="0" ftr="0" dt="0"/>
  <p:txStyles>
    <p:titleStyle>
      <a:lvl1pPr marL="0" indent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Font typeface="System Font Regular"/>
        <a:buNone/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600" indent="-2301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80000"/>
        <a:buFont typeface="System Font Regular"/>
        <a:buChar char="→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13" indent="-176213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1" y="237745"/>
            <a:ext cx="4123943" cy="42580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745"/>
            <a:ext cx="4114800" cy="42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
xxx / © 2025</a:t>
            </a:r>
          </a:p>
          <a:p>
            <a:r>
              <a:rPr lang="en-US" dirty="0"/>
              <a:t>
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89208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  <p:sldLayoutId id="2147484085" r:id="rId19"/>
    <p:sldLayoutId id="2147484086" r:id="rId20"/>
    <p:sldLayoutId id="2147484087" r:id="rId21"/>
    <p:sldLayoutId id="2147484088" r:id="rId22"/>
    <p:sldLayoutId id="2147484089" r:id="rId23"/>
    <p:sldLayoutId id="2147484090" r:id="rId24"/>
    <p:sldLayoutId id="2147484091" r:id="rId25"/>
    <p:sldLayoutId id="2147484092" r:id="rId26"/>
    <p:sldLayoutId id="2147484093" r:id="rId27"/>
    <p:sldLayoutId id="2147484094" r:id="rId28"/>
    <p:sldLayoutId id="2147484096" r:id="rId29"/>
    <p:sldLayoutId id="2147484097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4" indent="-230183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03" indent="-176209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43" indent="-173732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65" indent="-173732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81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43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02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64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2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4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0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2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84735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  <p:sldLayoutId id="2147484214" r:id="rId12"/>
    <p:sldLayoutId id="2147484215" r:id="rId13"/>
    <p:sldLayoutId id="2147484216" r:id="rId14"/>
    <p:sldLayoutId id="2147484217" r:id="rId15"/>
    <p:sldLayoutId id="2147484218" r:id="rId16"/>
    <p:sldLayoutId id="2147484219" r:id="rId17"/>
    <p:sldLayoutId id="2147484220" r:id="rId18"/>
    <p:sldLayoutId id="2147484221" r:id="rId19"/>
    <p:sldLayoutId id="2147484222" r:id="rId20"/>
    <p:sldLayoutId id="2147484223" r:id="rId21"/>
    <p:sldLayoutId id="2147484224" r:id="rId22"/>
    <p:sldLayoutId id="2147484225" r:id="rId23"/>
    <p:sldLayoutId id="2147484226" r:id="rId24"/>
    <p:sldLayoutId id="2147484227" r:id="rId25"/>
    <p:sldLayoutId id="2147484228" r:id="rId26"/>
    <p:sldLayoutId id="2147484229" r:id="rId27"/>
    <p:sldLayoutId id="2147484230" r:id="rId28"/>
    <p:sldLayoutId id="2147484231" r:id="rId29"/>
    <p:sldLayoutId id="2147484232" r:id="rId30"/>
    <p:sldLayoutId id="2147484233" r:id="rId31"/>
    <p:sldLayoutId id="2147484234" r:id="rId32"/>
    <p:sldLayoutId id="2147484235" r:id="rId33"/>
    <p:sldLayoutId id="2147484236" r:id="rId34"/>
    <p:sldLayoutId id="2147484237" r:id="rId35"/>
    <p:sldLayoutId id="2147484238" r:id="rId3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28474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  <p:sldLayoutId id="2147484278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20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3" r:id="rId1"/>
    <p:sldLayoutId id="2147484364" r:id="rId2"/>
    <p:sldLayoutId id="2147484365" r:id="rId3"/>
    <p:sldLayoutId id="2147484366" r:id="rId4"/>
    <p:sldLayoutId id="2147484367" r:id="rId5"/>
    <p:sldLayoutId id="2147484368" r:id="rId6"/>
    <p:sldLayoutId id="2147484369" r:id="rId7"/>
    <p:sldLayoutId id="2147484370" r:id="rId8"/>
    <p:sldLayoutId id="2147484371" r:id="rId9"/>
    <p:sldLayoutId id="2147484372" r:id="rId10"/>
    <p:sldLayoutId id="2147484373" r:id="rId11"/>
    <p:sldLayoutId id="2147484374" r:id="rId12"/>
    <p:sldLayoutId id="2147484375" r:id="rId13"/>
    <p:sldLayoutId id="2147484376" r:id="rId14"/>
    <p:sldLayoutId id="2147484377" r:id="rId15"/>
    <p:sldLayoutId id="2147484378" r:id="rId16"/>
    <p:sldLayoutId id="2147484379" r:id="rId17"/>
    <p:sldLayoutId id="2147484380" r:id="rId18"/>
    <p:sldLayoutId id="2147484381" r:id="rId19"/>
    <p:sldLayoutId id="2147484382" r:id="rId20"/>
    <p:sldLayoutId id="2147484383" r:id="rId21"/>
    <p:sldLayoutId id="2147484384" r:id="rId22"/>
    <p:sldLayoutId id="2147484385" r:id="rId23"/>
    <p:sldLayoutId id="2147484386" r:id="rId24"/>
    <p:sldLayoutId id="2147484387" r:id="rId25"/>
    <p:sldLayoutId id="2147484388" r:id="rId26"/>
    <p:sldLayoutId id="2147484389" r:id="rId27"/>
    <p:sldLayoutId id="2147484390" r:id="rId28"/>
    <p:sldLayoutId id="2147484391" r:id="rId29"/>
    <p:sldLayoutId id="2147484392" r:id="rId30"/>
    <p:sldLayoutId id="2147484393" r:id="rId31"/>
    <p:sldLayoutId id="2147484394" r:id="rId32"/>
    <p:sldLayoutId id="2147484395" r:id="rId33"/>
    <p:sldLayoutId id="2147484396" r:id="rId34"/>
    <p:sldLayoutId id="2147484397" r:id="rId35"/>
    <p:sldLayoutId id="2147484398" r:id="rId36"/>
    <p:sldLayoutId id="2147484399" r:id="rId37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26242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  <p:sldLayoutId id="2147484419" r:id="rId18"/>
    <p:sldLayoutId id="2147484420" r:id="rId19"/>
    <p:sldLayoutId id="2147484421" r:id="rId20"/>
    <p:sldLayoutId id="2147484422" r:id="rId21"/>
    <p:sldLayoutId id="2147484423" r:id="rId22"/>
    <p:sldLayoutId id="2147484424" r:id="rId23"/>
    <p:sldLayoutId id="2147484425" r:id="rId24"/>
    <p:sldLayoutId id="2147484426" r:id="rId25"/>
    <p:sldLayoutId id="2147484427" r:id="rId26"/>
    <p:sldLayoutId id="2147484428" r:id="rId27"/>
    <p:sldLayoutId id="2147484429" r:id="rId28"/>
    <p:sldLayoutId id="2147484430" r:id="rId29"/>
    <p:sldLayoutId id="2147484431" r:id="rId30"/>
    <p:sldLayoutId id="2147484432" r:id="rId31"/>
    <p:sldLayoutId id="2147484433" r:id="rId32"/>
    <p:sldLayoutId id="2147484434" r:id="rId33"/>
    <p:sldLayoutId id="2147484435" r:id="rId34"/>
    <p:sldLayoutId id="2147484436" r:id="rId35"/>
    <p:sldLayoutId id="2147484437" r:id="rId36"/>
    <p:sldLayoutId id="2147484438" r:id="rId37"/>
    <p:sldLayoutId id="2147484439" r:id="rId38"/>
    <p:sldLayoutId id="2147484440" r:id="rId39"/>
    <p:sldLayoutId id="2147484441" r:id="rId40"/>
    <p:sldLayoutId id="2147484442" r:id="rId41"/>
    <p:sldLayoutId id="2147484443" r:id="rId42"/>
    <p:sldLayoutId id="2147484444" r:id="rId43"/>
    <p:sldLayoutId id="2147484445" r:id="rId44"/>
    <p:sldLayoutId id="2147484446" r:id="rId45"/>
    <p:sldLayoutId id="2147484447" r:id="rId46"/>
    <p:sldLayoutId id="2147484449" r:id="rId4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4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  <p:sldLayoutId id="2147484462" r:id="rId12"/>
    <p:sldLayoutId id="2147484463" r:id="rId13"/>
    <p:sldLayoutId id="2147484464" r:id="rId14"/>
    <p:sldLayoutId id="2147484465" r:id="rId15"/>
    <p:sldLayoutId id="2147484466" r:id="rId16"/>
    <p:sldLayoutId id="2147484467" r:id="rId17"/>
    <p:sldLayoutId id="2147484468" r:id="rId18"/>
    <p:sldLayoutId id="2147484469" r:id="rId19"/>
    <p:sldLayoutId id="2147484470" r:id="rId20"/>
    <p:sldLayoutId id="2147484471" r:id="rId21"/>
    <p:sldLayoutId id="2147484472" r:id="rId22"/>
    <p:sldLayoutId id="2147484473" r:id="rId23"/>
    <p:sldLayoutId id="2147484474" r:id="rId24"/>
    <p:sldLayoutId id="2147484475" r:id="rId25"/>
    <p:sldLayoutId id="2147484476" r:id="rId26"/>
    <p:sldLayoutId id="2147484477" r:id="rId27"/>
    <p:sldLayoutId id="2147484478" r:id="rId28"/>
    <p:sldLayoutId id="2147484479" r:id="rId29"/>
    <p:sldLayoutId id="2147484480" r:id="rId30"/>
    <p:sldLayoutId id="2147484481" r:id="rId31"/>
    <p:sldLayoutId id="2147484482" r:id="rId32"/>
    <p:sldLayoutId id="2147484483" r:id="rId33"/>
    <p:sldLayoutId id="2147484484" r:id="rId34"/>
    <p:sldLayoutId id="2147484485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885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2497D-2F42-05D8-2D0A-234447880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73A3C8-010C-22DC-A858-0DE03DC1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890" y="212985"/>
            <a:ext cx="324427" cy="2786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F123D7-0DE8-6603-6D85-578F8E8E1212}"/>
              </a:ext>
            </a:extLst>
          </p:cNvPr>
          <p:cNvSpPr txBox="1"/>
          <p:nvPr/>
        </p:nvSpPr>
        <p:spPr>
          <a:xfrm>
            <a:off x="558204" y="201890"/>
            <a:ext cx="7009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Dynamic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-Data – </a:t>
            </a:r>
            <a:r>
              <a:rPr lang="de-DE" sz="1400" b="1" dirty="0">
                <a:solidFill>
                  <a:srgbClr val="00B0F0"/>
                </a:solidFill>
              </a:rPr>
              <a:t>Approach 2:  </a:t>
            </a:r>
            <a:r>
              <a:rPr lang="de-DE" sz="1400" b="1" dirty="0" err="1">
                <a:solidFill>
                  <a:srgbClr val="00B0F0"/>
                </a:solidFill>
              </a:rPr>
              <a:t>Tree</a:t>
            </a:r>
            <a:r>
              <a:rPr lang="de-DE" sz="1400" b="1" dirty="0">
                <a:solidFill>
                  <a:srgbClr val="00B0F0"/>
                </a:solidFill>
              </a:rPr>
              <a:t>-Data </a:t>
            </a:r>
            <a:r>
              <a:rPr lang="de-DE" sz="1400" b="1" dirty="0" err="1">
                <a:solidFill>
                  <a:srgbClr val="00B0F0"/>
                </a:solidFill>
              </a:rPr>
              <a:t>is</a:t>
            </a:r>
            <a:r>
              <a:rPr lang="de-DE" sz="1400" b="1" dirty="0">
                <a:solidFill>
                  <a:srgbClr val="00B0F0"/>
                </a:solidFill>
              </a:rPr>
              <a:t> List </a:t>
            </a:r>
            <a:r>
              <a:rPr lang="de-DE" sz="1400" b="1" dirty="0" err="1">
                <a:solidFill>
                  <a:srgbClr val="00B0F0"/>
                </a:solidFill>
              </a:rPr>
              <a:t>with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hierarchical</a:t>
            </a:r>
            <a:r>
              <a:rPr lang="de-DE" sz="1400" b="1" dirty="0">
                <a:solidFill>
                  <a:srgbClr val="00B0F0"/>
                </a:solidFill>
              </a:rPr>
              <a:t> 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FA6FC3-1522-56D0-6343-E02655FB9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0" y="1449465"/>
            <a:ext cx="8369442" cy="20788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84EDA9-4592-8D33-2ECF-4DB4B8E02E2D}"/>
              </a:ext>
            </a:extLst>
          </p:cNvPr>
          <p:cNvSpPr txBox="1"/>
          <p:nvPr/>
        </p:nvSpPr>
        <p:spPr>
          <a:xfrm>
            <a:off x="429490" y="841066"/>
            <a:ext cx="3066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Example: Content of a relational Database</a:t>
            </a:r>
          </a:p>
        </p:txBody>
      </p:sp>
    </p:spTree>
    <p:extLst>
      <p:ext uri="{BB962C8B-B14F-4D97-AF65-F5344CB8AC3E}">
        <p14:creationId xmlns:p14="http://schemas.microsoft.com/office/powerpoint/2010/main" val="2525524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E7480-C7C4-FA56-5DB0-08E8D5D59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59C0155A-AB42-F6B5-30DC-0D06E3890AC0}"/>
              </a:ext>
            </a:extLst>
          </p:cNvPr>
          <p:cNvGrpSpPr/>
          <p:nvPr/>
        </p:nvGrpSpPr>
        <p:grpSpPr>
          <a:xfrm>
            <a:off x="1037449" y="1845802"/>
            <a:ext cx="7376160" cy="1814650"/>
            <a:chOff x="335280" y="1716319"/>
            <a:chExt cx="8036560" cy="1918368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F6FFC1-BD72-E163-E166-E0F058CB1871}"/>
                </a:ext>
              </a:extLst>
            </p:cNvPr>
            <p:cNvSpPr/>
            <p:nvPr/>
          </p:nvSpPr>
          <p:spPr>
            <a:xfrm>
              <a:off x="335280" y="1716319"/>
              <a:ext cx="8036560" cy="19183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DE" sz="1200" dirty="0">
                  <a:solidFill>
                    <a:srgbClr val="0070C0"/>
                  </a:solidFill>
                </a:rPr>
                <a:t>Approach 2</a:t>
              </a:r>
              <a:endParaRPr lang="en-DE" sz="1200" dirty="0">
                <a:solidFill>
                  <a:srgbClr val="0070C0"/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E3100BE1-FDDC-D960-8819-D0D20202CB8B}"/>
                </a:ext>
              </a:extLst>
            </p:cNvPr>
            <p:cNvSpPr/>
            <p:nvPr/>
          </p:nvSpPr>
          <p:spPr>
            <a:xfrm>
              <a:off x="1646088" y="1872985"/>
              <a:ext cx="2734491" cy="4581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REST-Client (Java Script)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8DFF3C99-7F81-D36B-8914-40B622A810E6}"/>
                </a:ext>
              </a:extLst>
            </p:cNvPr>
            <p:cNvSpPr/>
            <p:nvPr/>
          </p:nvSpPr>
          <p:spPr>
            <a:xfrm>
              <a:off x="5117905" y="3103878"/>
              <a:ext cx="2734491" cy="45819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/>
                <a:t>Java </a:t>
              </a:r>
              <a:r>
                <a:rPr lang="de-DE" sz="1200" dirty="0" err="1"/>
                <a:t>reads</a:t>
              </a:r>
              <a:r>
                <a:rPr lang="de-DE" sz="1200" dirty="0"/>
                <a:t> Source</a:t>
              </a:r>
              <a:r>
                <a:rPr lang="en-DE" sz="1200"/>
                <a:t>: List </a:t>
              </a:r>
              <a:endParaRPr lang="en-DE" sz="1200" dirty="0"/>
            </a:p>
            <a:p>
              <a:r>
                <a:rPr lang="de-DE" sz="1200" dirty="0" err="1"/>
                <a:t>with</a:t>
              </a:r>
              <a:r>
                <a:rPr lang="en-DE" sz="1200"/>
                <a:t> Hierarch</a:t>
              </a:r>
              <a:r>
                <a:rPr lang="de-DE" sz="1200" dirty="0" err="1"/>
                <a:t>y</a:t>
              </a:r>
              <a:r>
                <a:rPr lang="en-DE" sz="1200"/>
                <a:t> </a:t>
              </a:r>
              <a:r>
                <a:rPr lang="en-DE" sz="1200" dirty="0"/>
                <a:t>– Information *1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61A9873-9B86-F931-BEBE-1FDE621B5212}"/>
                </a:ext>
              </a:extLst>
            </p:cNvPr>
            <p:cNvSpPr/>
            <p:nvPr/>
          </p:nvSpPr>
          <p:spPr>
            <a:xfrm>
              <a:off x="5117907" y="2458801"/>
              <a:ext cx="2734491" cy="51380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Transformer (Java)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AF4D755-A2A0-4EDE-6A64-2672803F5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0534" y="2609275"/>
              <a:ext cx="322422" cy="317816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7221DA7-F633-3D55-CF12-E66932B28F05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4380579" y="2102083"/>
              <a:ext cx="7373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C469977-D082-D112-CEF7-2537CF83FE6A}"/>
                </a:ext>
              </a:extLst>
            </p:cNvPr>
            <p:cNvCxnSpPr>
              <a:cxnSpLocks/>
              <a:stCxn id="41" idx="0"/>
              <a:endCxn id="43" idx="2"/>
            </p:cNvCxnSpPr>
            <p:nvPr/>
          </p:nvCxnSpPr>
          <p:spPr>
            <a:xfrm flipV="1">
              <a:off x="6485151" y="2972607"/>
              <a:ext cx="2" cy="1312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09D635D-F778-4640-685A-A6E43E1BE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3060" y="3254183"/>
              <a:ext cx="324427" cy="27867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26BEC30-8C32-63E0-30B6-E876D93D9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9858" y="1954475"/>
              <a:ext cx="322422" cy="317816"/>
            </a:xfrm>
            <a:prstGeom prst="rect">
              <a:avLst/>
            </a:prstGeom>
          </p:spPr>
        </p:pic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9D37497F-B43E-F4BE-6582-73881DB1F16B}"/>
                </a:ext>
              </a:extLst>
            </p:cNvPr>
            <p:cNvSpPr/>
            <p:nvPr/>
          </p:nvSpPr>
          <p:spPr>
            <a:xfrm>
              <a:off x="5117906" y="1878310"/>
              <a:ext cx="2734491" cy="45819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/>
                <a:t>REST-End</a:t>
              </a:r>
              <a:r>
                <a:rPr lang="de-DE" sz="1200" dirty="0" err="1"/>
                <a:t>point</a:t>
              </a:r>
              <a:r>
                <a:rPr lang="en-DE" sz="1200"/>
                <a:t> </a:t>
              </a:r>
              <a:r>
                <a:rPr lang="en-DE" sz="1200" dirty="0"/>
                <a:t>(Java )</a:t>
              </a:r>
              <a:br>
                <a:rPr lang="en-DE" sz="1200"/>
              </a:br>
              <a:r>
                <a:rPr lang="de-DE" sz="1200" dirty="0" err="1"/>
                <a:t>delivers</a:t>
              </a:r>
              <a:r>
                <a:rPr lang="en-DE" sz="1200"/>
                <a:t> </a:t>
              </a:r>
              <a:r>
                <a:rPr lang="de-DE" sz="1200" dirty="0" err="1"/>
                <a:t>Tree</a:t>
              </a:r>
              <a:endParaRPr lang="en-DE" sz="1200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D4B542C-9513-8F7F-D11F-E8D7CF2497B6}"/>
                </a:ext>
              </a:extLst>
            </p:cNvPr>
            <p:cNvCxnSpPr>
              <a:cxnSpLocks/>
              <a:stCxn id="43" idx="0"/>
              <a:endCxn id="49" idx="2"/>
            </p:cNvCxnSpPr>
            <p:nvPr/>
          </p:nvCxnSpPr>
          <p:spPr>
            <a:xfrm flipH="1" flipV="1">
              <a:off x="6485152" y="2336506"/>
              <a:ext cx="1" cy="122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83F98FA-1F2A-09BE-26D0-4CB31D25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4152" y="1963642"/>
              <a:ext cx="322422" cy="31781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D1487D8-A086-368B-0811-6860A000E455}"/>
              </a:ext>
            </a:extLst>
          </p:cNvPr>
          <p:cNvGrpSpPr/>
          <p:nvPr/>
        </p:nvGrpSpPr>
        <p:grpSpPr>
          <a:xfrm>
            <a:off x="1024753" y="853213"/>
            <a:ext cx="7376160" cy="591388"/>
            <a:chOff x="335280" y="873760"/>
            <a:chExt cx="8036560" cy="74168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ACEF734-E6FE-CD06-3AA8-5E40DD4FA3DE}"/>
                </a:ext>
              </a:extLst>
            </p:cNvPr>
            <p:cNvSpPr/>
            <p:nvPr/>
          </p:nvSpPr>
          <p:spPr>
            <a:xfrm>
              <a:off x="335280" y="873760"/>
              <a:ext cx="8036560" cy="741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DE" sz="1200" dirty="0">
                  <a:solidFill>
                    <a:srgbClr val="0070C0"/>
                  </a:solidFill>
                </a:rPr>
                <a:t>Approach 1</a:t>
              </a:r>
              <a:endParaRPr lang="en-DE" sz="1200" dirty="0">
                <a:solidFill>
                  <a:srgbClr val="0070C0"/>
                </a:solidFill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9D72BB3C-D03A-45E6-6124-486936215DA3}"/>
                </a:ext>
              </a:extLst>
            </p:cNvPr>
            <p:cNvSpPr/>
            <p:nvPr/>
          </p:nvSpPr>
          <p:spPr>
            <a:xfrm>
              <a:off x="1646088" y="995446"/>
              <a:ext cx="2734491" cy="4581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REST-Client (Java Script)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E82DEC-9A54-4476-A5B5-3E439DE3A29B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H="1">
              <a:off x="4380579" y="1224544"/>
              <a:ext cx="7373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D424CAD-4514-6E5E-F3FE-C7D941AB7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9858" y="1076936"/>
              <a:ext cx="322422" cy="317816"/>
            </a:xfrm>
            <a:prstGeom prst="rect">
              <a:avLst/>
            </a:prstGeom>
          </p:spPr>
        </p:pic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160B2F15-4238-FE25-EC85-3495614AF881}"/>
                </a:ext>
              </a:extLst>
            </p:cNvPr>
            <p:cNvSpPr/>
            <p:nvPr/>
          </p:nvSpPr>
          <p:spPr>
            <a:xfrm>
              <a:off x="5117906" y="1000771"/>
              <a:ext cx="2734491" cy="45819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/>
                <a:t>REST-End</a:t>
              </a:r>
              <a:r>
                <a:rPr lang="de-DE" sz="1200" dirty="0" err="1"/>
                <a:t>point</a:t>
              </a:r>
              <a:r>
                <a:rPr lang="en-DE" sz="1200"/>
                <a:t> </a:t>
              </a:r>
              <a:r>
                <a:rPr lang="en-DE" sz="1200" dirty="0"/>
                <a:t>(Java )</a:t>
              </a:r>
              <a:br>
                <a:rPr lang="en-DE" sz="1200"/>
              </a:br>
              <a:r>
                <a:rPr lang="de-DE" sz="1200" dirty="0" err="1"/>
                <a:t>delivers</a:t>
              </a:r>
              <a:r>
                <a:rPr lang="de-DE" sz="1200" dirty="0"/>
                <a:t> </a:t>
              </a:r>
              <a:r>
                <a:rPr lang="de-DE" sz="1200" dirty="0" err="1"/>
                <a:t>Tree</a:t>
              </a:r>
              <a:r>
                <a:rPr lang="en-DE" sz="1200"/>
                <a:t> (dire</a:t>
              </a:r>
              <a:r>
                <a:rPr lang="de-DE" sz="1200" dirty="0"/>
                <a:t>ct</a:t>
              </a:r>
              <a:r>
                <a:rPr lang="en-DE" sz="1200"/>
                <a:t>)</a:t>
              </a:r>
              <a:endParaRPr lang="en-DE" sz="1200" dirty="0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9249574-33A8-7049-A1A7-9B2BF789A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4152" y="1086103"/>
              <a:ext cx="322422" cy="31781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252696-489A-0C06-DB8B-0FCDC36A6325}"/>
              </a:ext>
            </a:extLst>
          </p:cNvPr>
          <p:cNvSpPr txBox="1"/>
          <p:nvPr/>
        </p:nvSpPr>
        <p:spPr>
          <a:xfrm>
            <a:off x="558204" y="201890"/>
            <a:ext cx="30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Dynamic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-Data – </a:t>
            </a:r>
            <a:r>
              <a:rPr lang="de-DE" sz="1400" b="1" dirty="0" err="1">
                <a:solidFill>
                  <a:srgbClr val="00B0F0"/>
                </a:solidFill>
              </a:rPr>
              <a:t>Approaches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62461A-BA98-F53E-B6E2-CDFF61A71D09}"/>
              </a:ext>
            </a:extLst>
          </p:cNvPr>
          <p:cNvGrpSpPr/>
          <p:nvPr/>
        </p:nvGrpSpPr>
        <p:grpSpPr>
          <a:xfrm>
            <a:off x="1074943" y="3929253"/>
            <a:ext cx="7350769" cy="1038768"/>
            <a:chOff x="335280" y="3749236"/>
            <a:chExt cx="8030923" cy="13206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615907-B4CC-9503-E073-BE4A15E6DA41}"/>
                </a:ext>
              </a:extLst>
            </p:cNvPr>
            <p:cNvSpPr/>
            <p:nvPr/>
          </p:nvSpPr>
          <p:spPr>
            <a:xfrm>
              <a:off x="335280" y="3749236"/>
              <a:ext cx="8030923" cy="13206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DE" sz="1200" dirty="0">
                  <a:solidFill>
                    <a:srgbClr val="0070C0"/>
                  </a:solidFill>
                </a:rPr>
                <a:t>Other</a:t>
              </a:r>
            </a:p>
            <a:p>
              <a:r>
                <a:rPr lang="de-DE" sz="1200" dirty="0">
                  <a:solidFill>
                    <a:srgbClr val="0070C0"/>
                  </a:solidFill>
                </a:rPr>
                <a:t>Approach</a:t>
              </a:r>
              <a:endParaRPr lang="en-DE" sz="1200" dirty="0">
                <a:solidFill>
                  <a:srgbClr val="0070C0"/>
                </a:solidFill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D6E79E9-A8F2-8AC9-E4DA-4F1965EAE6BD}"/>
                </a:ext>
              </a:extLst>
            </p:cNvPr>
            <p:cNvSpPr/>
            <p:nvPr/>
          </p:nvSpPr>
          <p:spPr>
            <a:xfrm>
              <a:off x="1646088" y="4537909"/>
              <a:ext cx="2734491" cy="4581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REST-Client (Java Script)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8ACC66F-C4B1-C175-B2AC-1E690233D895}"/>
                </a:ext>
              </a:extLst>
            </p:cNvPr>
            <p:cNvSpPr/>
            <p:nvPr/>
          </p:nvSpPr>
          <p:spPr>
            <a:xfrm>
              <a:off x="5117907" y="4537908"/>
              <a:ext cx="2734491" cy="45819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 dirty="0"/>
                <a:t>REST-</a:t>
              </a:r>
              <a:r>
                <a:rPr lang="de-DE" sz="1200" dirty="0" err="1"/>
                <a:t>Endpoint</a:t>
              </a:r>
              <a:r>
                <a:rPr lang="de-DE" sz="1200" dirty="0"/>
                <a:t> </a:t>
              </a:r>
              <a:r>
                <a:rPr lang="de-DE" sz="1200" dirty="0" err="1"/>
                <a:t>delivers</a:t>
              </a:r>
              <a:r>
                <a:rPr lang="de-DE" sz="1200" dirty="0"/>
                <a:t> </a:t>
              </a:r>
              <a:r>
                <a:rPr lang="en-DE" sz="1200"/>
                <a:t>List </a:t>
              </a:r>
              <a:endParaRPr lang="en-DE" sz="1200" dirty="0"/>
            </a:p>
            <a:p>
              <a:r>
                <a:rPr lang="de-DE" sz="1200" dirty="0" err="1"/>
                <a:t>with</a:t>
              </a:r>
              <a:r>
                <a:rPr lang="en-DE" sz="1200"/>
                <a:t> Hierarch</a:t>
              </a:r>
              <a:r>
                <a:rPr lang="de-DE" sz="1200" dirty="0" err="1"/>
                <a:t>y</a:t>
              </a:r>
              <a:r>
                <a:rPr lang="en-DE" sz="1200"/>
                <a:t> </a:t>
              </a:r>
              <a:r>
                <a:rPr lang="en-DE" sz="1200" dirty="0"/>
                <a:t>– Information *1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977DAA9-18D9-9E76-04DB-AD32F243A31E}"/>
                </a:ext>
              </a:extLst>
            </p:cNvPr>
            <p:cNvSpPr/>
            <p:nvPr/>
          </p:nvSpPr>
          <p:spPr>
            <a:xfrm>
              <a:off x="1646088" y="3852642"/>
              <a:ext cx="2734491" cy="5138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Transformer (JavaScript)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D06F64-E1BB-CC87-AD27-445D9356E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8715" y="3893001"/>
              <a:ext cx="322422" cy="317816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1AF6DEE-EC1D-A73A-48A5-FD75238E2292}"/>
                </a:ext>
              </a:extLst>
            </p:cNvPr>
            <p:cNvCxnSpPr>
              <a:cxnSpLocks/>
              <a:stCxn id="8" idx="1"/>
              <a:endCxn id="6" idx="3"/>
            </p:cNvCxnSpPr>
            <p:nvPr/>
          </p:nvCxnSpPr>
          <p:spPr>
            <a:xfrm flipH="1">
              <a:off x="4380579" y="4767006"/>
              <a:ext cx="73732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C048102-B441-2461-A9CF-B01AD163E505}"/>
                </a:ext>
              </a:extLst>
            </p:cNvPr>
            <p:cNvCxnSpPr>
              <a:cxnSpLocks/>
              <a:stCxn id="6" idx="0"/>
              <a:endCxn id="9" idx="2"/>
            </p:cNvCxnSpPr>
            <p:nvPr/>
          </p:nvCxnSpPr>
          <p:spPr>
            <a:xfrm flipV="1">
              <a:off x="3013334" y="4366448"/>
              <a:ext cx="0" cy="1714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30316A-9499-61AD-B1DC-B7BBBFD6B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5362" y="4627669"/>
              <a:ext cx="324427" cy="27867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119CF3-FB9D-04D3-42E7-9DEBB304E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3060" y="4594970"/>
              <a:ext cx="324427" cy="278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641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rgbClr val="FFC000"/>
                </a:solidFill>
              </a:rPr>
              <a:t>Fundamentals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of</a:t>
            </a:r>
            <a:r>
              <a:rPr lang="de-DE" altLang="de-DE" sz="1400" kern="0" dirty="0">
                <a:solidFill>
                  <a:srgbClr val="FFC000"/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261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A2E15-454C-B944-5CB9-1AC284C61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5966A-CCB0-404A-0835-31246E488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235" y="1562083"/>
            <a:ext cx="4835434" cy="2912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254184-52B8-C4B6-0B86-1F7F7639E70F}"/>
              </a:ext>
            </a:extLst>
          </p:cNvPr>
          <p:cNvSpPr txBox="1"/>
          <p:nvPr/>
        </p:nvSpPr>
        <p:spPr>
          <a:xfrm>
            <a:off x="557349" y="905779"/>
            <a:ext cx="4155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/>
              <a:t>Any object consisting of </a:t>
            </a:r>
            <a:r>
              <a:rPr lang="de-DE" sz="1200" dirty="0">
                <a:solidFill>
                  <a:srgbClr val="00B0F0"/>
                </a:solidFill>
              </a:rPr>
              <a:t>N</a:t>
            </a:r>
            <a:r>
              <a:rPr lang="en-DE" sz="1200">
                <a:solidFill>
                  <a:srgbClr val="00B0F0"/>
                </a:solidFill>
              </a:rPr>
              <a:t>odes</a:t>
            </a:r>
            <a:r>
              <a:rPr lang="en-DE" sz="1200"/>
              <a:t> and connections (= </a:t>
            </a:r>
            <a:r>
              <a:rPr lang="de-DE" sz="1200" dirty="0">
                <a:solidFill>
                  <a:srgbClr val="00B0F0"/>
                </a:solidFill>
              </a:rPr>
              <a:t>E</a:t>
            </a:r>
            <a:r>
              <a:rPr lang="en-DE" sz="1200">
                <a:solidFill>
                  <a:srgbClr val="00B0F0"/>
                </a:solidFill>
              </a:rPr>
              <a:t>dges</a:t>
            </a:r>
            <a:r>
              <a:rPr lang="en-DE" sz="1200"/>
              <a:t>)</a:t>
            </a:r>
            <a:endParaRPr lang="en-DE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7AEB7-C80C-4C5E-3CB6-709B257D9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F4CF5E-3EDC-ECBA-181E-38B71658A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386" y="3758800"/>
            <a:ext cx="732790" cy="968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C0A64F-2994-9B70-7B15-401912FA3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96" y="3595105"/>
            <a:ext cx="1409323" cy="1285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B4343C-9D32-E3CB-0A53-24216AF7229E}"/>
              </a:ext>
            </a:extLst>
          </p:cNvPr>
          <p:cNvSpPr txBox="1"/>
          <p:nvPr/>
        </p:nvSpPr>
        <p:spPr>
          <a:xfrm>
            <a:off x="558204" y="201890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What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is</a:t>
            </a:r>
            <a:r>
              <a:rPr lang="de-DE" sz="1400" b="1" dirty="0">
                <a:solidFill>
                  <a:srgbClr val="0070C0"/>
                </a:solidFill>
              </a:rPr>
              <a:t> a Graph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2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50EDA-B72B-113D-6543-EC1543294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1CB3D76-1028-5431-B873-528379EB06C6}"/>
              </a:ext>
            </a:extLst>
          </p:cNvPr>
          <p:cNvSpPr/>
          <p:nvPr/>
        </p:nvSpPr>
        <p:spPr>
          <a:xfrm>
            <a:off x="3849040" y="91878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0AE4C4-EC98-38ED-6583-F540C08FCE82}"/>
              </a:ext>
            </a:extLst>
          </p:cNvPr>
          <p:cNvSpPr/>
          <p:nvPr/>
        </p:nvSpPr>
        <p:spPr>
          <a:xfrm>
            <a:off x="3231111" y="178365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8A639F-5F89-78DD-FC5A-96F83CDFE918}"/>
              </a:ext>
            </a:extLst>
          </p:cNvPr>
          <p:cNvSpPr/>
          <p:nvPr/>
        </p:nvSpPr>
        <p:spPr>
          <a:xfrm>
            <a:off x="5322804" y="1773311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BA6253-8B4E-0649-CCF5-1041B51A6999}"/>
              </a:ext>
            </a:extLst>
          </p:cNvPr>
          <p:cNvSpPr/>
          <p:nvPr/>
        </p:nvSpPr>
        <p:spPr>
          <a:xfrm>
            <a:off x="2677737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8F773C-C82D-6683-09FF-C5C7543288D5}"/>
              </a:ext>
            </a:extLst>
          </p:cNvPr>
          <p:cNvSpPr/>
          <p:nvPr/>
        </p:nvSpPr>
        <p:spPr>
          <a:xfrm>
            <a:off x="3600845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444B4-661D-1B21-7768-F47B2E62E924}"/>
              </a:ext>
            </a:extLst>
          </p:cNvPr>
          <p:cNvSpPr/>
          <p:nvPr/>
        </p:nvSpPr>
        <p:spPr>
          <a:xfrm>
            <a:off x="4711189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3AC68A-40AB-22BA-750F-936394BE3D2B}"/>
              </a:ext>
            </a:extLst>
          </p:cNvPr>
          <p:cNvSpPr/>
          <p:nvPr/>
        </p:nvSpPr>
        <p:spPr>
          <a:xfrm>
            <a:off x="5322804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27EC9E-71E9-5BD9-2CE3-61AD6C43A793}"/>
              </a:ext>
            </a:extLst>
          </p:cNvPr>
          <p:cNvSpPr/>
          <p:nvPr/>
        </p:nvSpPr>
        <p:spPr>
          <a:xfrm>
            <a:off x="5934419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B45E21-879B-A0BD-1854-29F951CE9897}"/>
              </a:ext>
            </a:extLst>
          </p:cNvPr>
          <p:cNvCxnSpPr>
            <a:stCxn id="3" idx="3"/>
            <a:endCxn id="5" idx="7"/>
          </p:cNvCxnSpPr>
          <p:nvPr/>
        </p:nvCxnSpPr>
        <p:spPr>
          <a:xfrm flipH="1">
            <a:off x="3394642" y="1104613"/>
            <a:ext cx="482456" cy="710922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D730A4-5A8E-8D99-82D7-A4951CB80E63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2841268" y="1969483"/>
            <a:ext cx="417901" cy="669012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E32C6C-E25C-2E20-6923-2EE4CA2DE5CD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3394642" y="1969483"/>
            <a:ext cx="301998" cy="637129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808FEA-CB0C-25E6-C1EE-257D018F8BA6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4012571" y="1104613"/>
            <a:ext cx="1338291" cy="70058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66DF86-067C-74E3-1767-6CE1CB198EE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4874720" y="1959142"/>
            <a:ext cx="476142" cy="679353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6735E7D-7667-9A30-FE2E-376534FAF5B2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5418599" y="1991025"/>
            <a:ext cx="0" cy="615587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4B50566-4690-B87A-4E7E-1B06BC5C6759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5486335" y="1959142"/>
            <a:ext cx="543879" cy="64747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47238B1-C49B-8109-7DD6-740931187C14}"/>
              </a:ext>
            </a:extLst>
          </p:cNvPr>
          <p:cNvSpPr/>
          <p:nvPr/>
        </p:nvSpPr>
        <p:spPr>
          <a:xfrm>
            <a:off x="7821988" y="4161023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3200C8-8DCC-9F7E-ACDB-9338623239BC}"/>
              </a:ext>
            </a:extLst>
          </p:cNvPr>
          <p:cNvCxnSpPr>
            <a:cxnSpLocks/>
          </p:cNvCxnSpPr>
          <p:nvPr/>
        </p:nvCxnSpPr>
        <p:spPr>
          <a:xfrm>
            <a:off x="7821988" y="4609701"/>
            <a:ext cx="372778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3D3D12-2CF3-CAD7-2C13-49929674742E}"/>
              </a:ext>
            </a:extLst>
          </p:cNvPr>
          <p:cNvSpPr txBox="1"/>
          <p:nvPr/>
        </p:nvSpPr>
        <p:spPr>
          <a:xfrm>
            <a:off x="6520380" y="4136572"/>
            <a:ext cx="1276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Node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an</a:t>
            </a:r>
            <a:r>
              <a:rPr lang="en-DE" sz="1200"/>
              <a:t> ID</a:t>
            </a:r>
            <a:endParaRPr lang="en-DE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8C51B1-8110-9C19-9291-535C805B276C}"/>
              </a:ext>
            </a:extLst>
          </p:cNvPr>
          <p:cNvSpPr txBox="1"/>
          <p:nvPr/>
        </p:nvSpPr>
        <p:spPr>
          <a:xfrm>
            <a:off x="6520380" y="4471201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Edge</a:t>
            </a:r>
            <a:endParaRPr lang="en-DE" sz="12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773B1A3-38B6-0F38-9C09-91122B70F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A22AAE-39A3-EF8A-B325-BD9A108FEF60}"/>
              </a:ext>
            </a:extLst>
          </p:cNvPr>
          <p:cNvSpPr txBox="1"/>
          <p:nvPr/>
        </p:nvSpPr>
        <p:spPr>
          <a:xfrm>
            <a:off x="558204" y="201890"/>
            <a:ext cx="3196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How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to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understand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as</a:t>
            </a:r>
            <a:r>
              <a:rPr lang="de-DE" sz="1400" b="1" dirty="0">
                <a:solidFill>
                  <a:srgbClr val="0070C0"/>
                </a:solidFill>
              </a:rPr>
              <a:t> Graph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99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094F0-08D5-EFE7-3D1B-8255EA509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FBC8971-48AA-3EB1-2442-D14D64BCBD13}"/>
              </a:ext>
            </a:extLst>
          </p:cNvPr>
          <p:cNvSpPr/>
          <p:nvPr/>
        </p:nvSpPr>
        <p:spPr>
          <a:xfrm>
            <a:off x="3851841" y="90950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85D637-29EF-0962-73A3-642F8CB62FB6}"/>
              </a:ext>
            </a:extLst>
          </p:cNvPr>
          <p:cNvSpPr/>
          <p:nvPr/>
        </p:nvSpPr>
        <p:spPr>
          <a:xfrm>
            <a:off x="3233912" y="177437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FFB588-D32A-FD17-4882-9848A6878A06}"/>
              </a:ext>
            </a:extLst>
          </p:cNvPr>
          <p:cNvSpPr/>
          <p:nvPr/>
        </p:nvSpPr>
        <p:spPr>
          <a:xfrm>
            <a:off x="5325605" y="1764029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A5A2-60E6-911E-7DAF-2D0FFFBD959A}"/>
              </a:ext>
            </a:extLst>
          </p:cNvPr>
          <p:cNvSpPr/>
          <p:nvPr/>
        </p:nvSpPr>
        <p:spPr>
          <a:xfrm>
            <a:off x="2680538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15A052-D5F6-ED3E-D578-CC75BAAFF6C0}"/>
              </a:ext>
            </a:extLst>
          </p:cNvPr>
          <p:cNvSpPr/>
          <p:nvPr/>
        </p:nvSpPr>
        <p:spPr>
          <a:xfrm>
            <a:off x="3603646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CC3DCB-6B2B-81F6-F4DE-40A29BF21E7B}"/>
              </a:ext>
            </a:extLst>
          </p:cNvPr>
          <p:cNvSpPr/>
          <p:nvPr/>
        </p:nvSpPr>
        <p:spPr>
          <a:xfrm>
            <a:off x="4713990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1E2689-1270-1061-4130-571E68049A18}"/>
              </a:ext>
            </a:extLst>
          </p:cNvPr>
          <p:cNvSpPr/>
          <p:nvPr/>
        </p:nvSpPr>
        <p:spPr>
          <a:xfrm>
            <a:off x="5325605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9D21C9-3C19-E206-34E6-C9FF86B0E00F}"/>
              </a:ext>
            </a:extLst>
          </p:cNvPr>
          <p:cNvSpPr/>
          <p:nvPr/>
        </p:nvSpPr>
        <p:spPr>
          <a:xfrm>
            <a:off x="5937220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C0D8B8-3B4B-DE78-6E73-62D0CC5B2AD1}"/>
              </a:ext>
            </a:extLst>
          </p:cNvPr>
          <p:cNvCxnSpPr>
            <a:stCxn id="3" idx="3"/>
            <a:endCxn id="5" idx="7"/>
          </p:cNvCxnSpPr>
          <p:nvPr/>
        </p:nvCxnSpPr>
        <p:spPr>
          <a:xfrm flipH="1">
            <a:off x="3397443" y="1095331"/>
            <a:ext cx="482456" cy="71092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D6F740-C775-301D-7EEC-26451FE020B9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2844069" y="1960201"/>
            <a:ext cx="417901" cy="66901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AAE09D-16ED-AD7B-0636-922D9C6F30D0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3397443" y="1960201"/>
            <a:ext cx="301998" cy="637129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A609F6-BD48-2BE6-A1F4-754259FE6415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4015372" y="1095331"/>
            <a:ext cx="1338291" cy="700581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73BF24-8B05-A901-EAF7-3BA9FB3B09D3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4877521" y="1949860"/>
            <a:ext cx="476142" cy="67935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ECE8C6-EBCB-15CC-9957-DB47AAF4452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5421400" y="1981743"/>
            <a:ext cx="0" cy="615587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16EFD88-70EB-BE43-175C-65FC4C552101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5489136" y="1949860"/>
            <a:ext cx="543879" cy="647470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FBA3691-CE45-7A32-8248-20A942A26D85}"/>
              </a:ext>
            </a:extLst>
          </p:cNvPr>
          <p:cNvSpPr/>
          <p:nvPr/>
        </p:nvSpPr>
        <p:spPr>
          <a:xfrm>
            <a:off x="4944609" y="4226795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449280-6B33-EA08-367A-A8E345DA32B7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5136198" y="4335652"/>
            <a:ext cx="1301931" cy="0"/>
          </a:xfrm>
          <a:prstGeom prst="line">
            <a:avLst/>
          </a:prstGeom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BF17829-0076-1A1A-E564-234636A07F96}"/>
              </a:ext>
            </a:extLst>
          </p:cNvPr>
          <p:cNvSpPr txBox="1"/>
          <p:nvPr/>
        </p:nvSpPr>
        <p:spPr>
          <a:xfrm>
            <a:off x="3034994" y="4200919"/>
            <a:ext cx="1267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A </a:t>
            </a:r>
            <a:r>
              <a:rPr lang="de-DE" sz="1200" dirty="0" err="1"/>
              <a:t>directed</a:t>
            </a:r>
            <a:r>
              <a:rPr lang="de-DE" sz="1200" dirty="0"/>
              <a:t> Edge</a:t>
            </a:r>
            <a:endParaRPr lang="en-DE" sz="1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D19A9B1-A27D-8AB2-6004-58F32AE8CE63}"/>
              </a:ext>
            </a:extLst>
          </p:cNvPr>
          <p:cNvSpPr/>
          <p:nvPr/>
        </p:nvSpPr>
        <p:spPr>
          <a:xfrm>
            <a:off x="6438129" y="4226795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8C59E-67AE-256A-6D90-F1892C7D9189}"/>
              </a:ext>
            </a:extLst>
          </p:cNvPr>
          <p:cNvSpPr txBox="1"/>
          <p:nvPr/>
        </p:nvSpPr>
        <p:spPr>
          <a:xfrm>
            <a:off x="4859466" y="4514487"/>
            <a:ext cx="28985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… </a:t>
            </a:r>
            <a:r>
              <a:rPr lang="de-DE" sz="1000" dirty="0" err="1"/>
              <a:t>points</a:t>
            </a:r>
            <a:r>
              <a:rPr lang="de-DE" sz="1000" dirty="0"/>
              <a:t> </a:t>
            </a:r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one</a:t>
            </a:r>
            <a:r>
              <a:rPr lang="de-DE" sz="1000" dirty="0"/>
              <a:t> </a:t>
            </a:r>
            <a:r>
              <a:rPr lang="de-DE" sz="1000" dirty="0" err="1"/>
              <a:t>Node</a:t>
            </a:r>
            <a:r>
              <a:rPr lang="de-DE" sz="1000" dirty="0"/>
              <a:t> (2) </a:t>
            </a:r>
            <a:r>
              <a:rPr lang="de-DE" sz="1000" dirty="0" err="1"/>
              <a:t>to</a:t>
            </a:r>
            <a:r>
              <a:rPr lang="de-DE" sz="1000" dirty="0"/>
              <a:t> </a:t>
            </a:r>
            <a:r>
              <a:rPr lang="de-DE" sz="1000" dirty="0" err="1"/>
              <a:t>another</a:t>
            </a:r>
            <a:r>
              <a:rPr lang="de-DE" sz="1000" dirty="0"/>
              <a:t> </a:t>
            </a:r>
            <a:r>
              <a:rPr lang="de-DE" sz="1000" dirty="0" err="1"/>
              <a:t>Node</a:t>
            </a:r>
            <a:r>
              <a:rPr lang="de-DE" sz="1000" dirty="0"/>
              <a:t> (1)</a:t>
            </a:r>
          </a:p>
          <a:p>
            <a:br>
              <a:rPr lang="de-DE" sz="1000" dirty="0"/>
            </a:br>
            <a:r>
              <a:rPr lang="de-DE" sz="1000" dirty="0"/>
              <a:t>… </a:t>
            </a:r>
            <a:r>
              <a:rPr lang="de-DE" sz="1000" dirty="0" err="1">
                <a:solidFill>
                  <a:srgbClr val="00B0F0"/>
                </a:solidFill>
              </a:rPr>
              <a:t>ParentID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(2) </a:t>
            </a:r>
            <a:r>
              <a:rPr lang="de-DE" sz="1000" dirty="0" err="1"/>
              <a:t>is</a:t>
            </a:r>
            <a:r>
              <a:rPr lang="de-DE" sz="1000" dirty="0"/>
              <a:t> (1)</a:t>
            </a:r>
            <a:endParaRPr lang="en-DE" sz="1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916D57-A4AA-36E9-DCD2-DDE05B4FE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A6FC52-084D-2466-F2CA-065862A9378F}"/>
              </a:ext>
            </a:extLst>
          </p:cNvPr>
          <p:cNvSpPr txBox="1"/>
          <p:nvPr/>
        </p:nvSpPr>
        <p:spPr>
          <a:xfrm>
            <a:off x="558204" y="201890"/>
            <a:ext cx="2396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is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directed</a:t>
            </a:r>
            <a:r>
              <a:rPr lang="de-DE" sz="1400" b="1" dirty="0">
                <a:solidFill>
                  <a:srgbClr val="0070C0"/>
                </a:solidFill>
              </a:rPr>
              <a:t> Graph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566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9D50C-2848-F972-BE85-8BC79CC29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9174A08-8F01-8C6D-FB38-752A37A25F53}"/>
              </a:ext>
            </a:extLst>
          </p:cNvPr>
          <p:cNvSpPr/>
          <p:nvPr/>
        </p:nvSpPr>
        <p:spPr>
          <a:xfrm>
            <a:off x="6701246" y="1445623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C2A0B-E85A-B6D9-39AD-8705AF95259F}"/>
              </a:ext>
            </a:extLst>
          </p:cNvPr>
          <p:cNvSpPr txBox="1"/>
          <p:nvPr/>
        </p:nvSpPr>
        <p:spPr>
          <a:xfrm>
            <a:off x="7001489" y="1214790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200" dirty="0"/>
          </a:p>
          <a:p>
            <a:r>
              <a:rPr lang="de-DE" sz="1200" dirty="0" err="1">
                <a:solidFill>
                  <a:srgbClr val="00B0F0"/>
                </a:solidFill>
              </a:rPr>
              <a:t>children</a:t>
            </a:r>
            <a:r>
              <a:rPr lang="de-DE" sz="1200" dirty="0">
                <a:solidFill>
                  <a:srgbClr val="00B0F0"/>
                </a:solidFill>
              </a:rPr>
              <a:t>[] : </a:t>
            </a:r>
            <a:endParaRPr lang="en-DE" sz="1200" dirty="0">
              <a:solidFill>
                <a:srgbClr val="00B0F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D9CC5F-0D57-62AD-ABBA-862B3F3FB1D0}"/>
              </a:ext>
            </a:extLst>
          </p:cNvPr>
          <p:cNvSpPr/>
          <p:nvPr/>
        </p:nvSpPr>
        <p:spPr>
          <a:xfrm>
            <a:off x="7915684" y="1458741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C05C98-E70D-C970-5810-A468057C8931}"/>
              </a:ext>
            </a:extLst>
          </p:cNvPr>
          <p:cNvSpPr/>
          <p:nvPr/>
        </p:nvSpPr>
        <p:spPr>
          <a:xfrm>
            <a:off x="8138567" y="1458741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928477-EE68-8B94-2F0F-1AF390A8F466}"/>
              </a:ext>
            </a:extLst>
          </p:cNvPr>
          <p:cNvSpPr/>
          <p:nvPr/>
        </p:nvSpPr>
        <p:spPr>
          <a:xfrm>
            <a:off x="6701246" y="1754777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E0F74-B2EF-8C8B-20C3-8F2AA8B7594A}"/>
              </a:ext>
            </a:extLst>
          </p:cNvPr>
          <p:cNvSpPr txBox="1"/>
          <p:nvPr/>
        </p:nvSpPr>
        <p:spPr>
          <a:xfrm>
            <a:off x="7001489" y="1523944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200" dirty="0"/>
          </a:p>
          <a:p>
            <a:r>
              <a:rPr lang="de-DE" sz="1200" dirty="0" err="1">
                <a:solidFill>
                  <a:srgbClr val="00B0F0"/>
                </a:solidFill>
              </a:rPr>
              <a:t>children</a:t>
            </a:r>
            <a:r>
              <a:rPr lang="de-DE" sz="1200" dirty="0">
                <a:solidFill>
                  <a:srgbClr val="00B0F0"/>
                </a:solidFill>
              </a:rPr>
              <a:t>[] : </a:t>
            </a:r>
            <a:endParaRPr lang="en-DE" sz="1200" dirty="0">
              <a:solidFill>
                <a:srgbClr val="00B0F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124BE44-1E24-33E9-916E-C0FE12A80437}"/>
              </a:ext>
            </a:extLst>
          </p:cNvPr>
          <p:cNvSpPr/>
          <p:nvPr/>
        </p:nvSpPr>
        <p:spPr>
          <a:xfrm>
            <a:off x="7915684" y="1767895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E01714-1D17-DBBE-D732-D049CCC7425E}"/>
              </a:ext>
            </a:extLst>
          </p:cNvPr>
          <p:cNvSpPr/>
          <p:nvPr/>
        </p:nvSpPr>
        <p:spPr>
          <a:xfrm>
            <a:off x="8138567" y="1767895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74B1EF-45DD-19AD-59BC-EF98446B9C44}"/>
              </a:ext>
            </a:extLst>
          </p:cNvPr>
          <p:cNvSpPr/>
          <p:nvPr/>
        </p:nvSpPr>
        <p:spPr>
          <a:xfrm>
            <a:off x="6701246" y="20508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11DA56-F8D8-4207-D4B9-D9E6B8D6C822}"/>
              </a:ext>
            </a:extLst>
          </p:cNvPr>
          <p:cNvSpPr txBox="1"/>
          <p:nvPr/>
        </p:nvSpPr>
        <p:spPr>
          <a:xfrm>
            <a:off x="7001489" y="1819979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200" dirty="0"/>
          </a:p>
          <a:p>
            <a:r>
              <a:rPr lang="de-DE" sz="1200" dirty="0" err="1">
                <a:solidFill>
                  <a:srgbClr val="00B0F0"/>
                </a:solidFill>
              </a:rPr>
              <a:t>children</a:t>
            </a:r>
            <a:r>
              <a:rPr lang="de-DE" sz="1200" dirty="0">
                <a:solidFill>
                  <a:srgbClr val="00B0F0"/>
                </a:solidFill>
              </a:rPr>
              <a:t>[] : </a:t>
            </a:r>
            <a:endParaRPr lang="en-DE" sz="1200" dirty="0">
              <a:solidFill>
                <a:srgbClr val="00B0F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628B51B-1092-FDAB-ADE0-1D0B864C1903}"/>
              </a:ext>
            </a:extLst>
          </p:cNvPr>
          <p:cNvSpPr/>
          <p:nvPr/>
        </p:nvSpPr>
        <p:spPr>
          <a:xfrm>
            <a:off x="7915684" y="20639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4974C88-9C22-C348-9612-457F268A525D}"/>
              </a:ext>
            </a:extLst>
          </p:cNvPr>
          <p:cNvSpPr/>
          <p:nvPr/>
        </p:nvSpPr>
        <p:spPr>
          <a:xfrm>
            <a:off x="8138567" y="20639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85F6CB-6B29-7AE1-1FAD-32F44DAA148F}"/>
              </a:ext>
            </a:extLst>
          </p:cNvPr>
          <p:cNvSpPr/>
          <p:nvPr/>
        </p:nvSpPr>
        <p:spPr>
          <a:xfrm>
            <a:off x="8361450" y="20639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F67D5F6-FFF3-1D13-6090-F390FA4A1E02}"/>
              </a:ext>
            </a:extLst>
          </p:cNvPr>
          <p:cNvSpPr/>
          <p:nvPr/>
        </p:nvSpPr>
        <p:spPr>
          <a:xfrm>
            <a:off x="3851841" y="90950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897EA0-6367-4D37-7247-F75F7E720EE0}"/>
              </a:ext>
            </a:extLst>
          </p:cNvPr>
          <p:cNvSpPr/>
          <p:nvPr/>
        </p:nvSpPr>
        <p:spPr>
          <a:xfrm>
            <a:off x="3233912" y="177437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B95403A-D2DB-101A-BC4D-1A8B3A151D37}"/>
              </a:ext>
            </a:extLst>
          </p:cNvPr>
          <p:cNvSpPr/>
          <p:nvPr/>
        </p:nvSpPr>
        <p:spPr>
          <a:xfrm>
            <a:off x="5325605" y="1764029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AAD9CA2-F7EB-D475-5FFA-4EF0BF958D8A}"/>
              </a:ext>
            </a:extLst>
          </p:cNvPr>
          <p:cNvSpPr/>
          <p:nvPr/>
        </p:nvSpPr>
        <p:spPr>
          <a:xfrm>
            <a:off x="2680538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E9A6F2-37DE-E725-D752-4EB3CBA9BB0C}"/>
              </a:ext>
            </a:extLst>
          </p:cNvPr>
          <p:cNvSpPr/>
          <p:nvPr/>
        </p:nvSpPr>
        <p:spPr>
          <a:xfrm>
            <a:off x="3603646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BC381BE-5315-B6E8-6451-1E1705DD92F3}"/>
              </a:ext>
            </a:extLst>
          </p:cNvPr>
          <p:cNvSpPr/>
          <p:nvPr/>
        </p:nvSpPr>
        <p:spPr>
          <a:xfrm>
            <a:off x="4713990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BE1C300-7875-EF2D-5A5D-2605A8FB381B}"/>
              </a:ext>
            </a:extLst>
          </p:cNvPr>
          <p:cNvSpPr/>
          <p:nvPr/>
        </p:nvSpPr>
        <p:spPr>
          <a:xfrm>
            <a:off x="5325605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6B3DC4D-CC11-8806-DE6B-268129C82E7D}"/>
              </a:ext>
            </a:extLst>
          </p:cNvPr>
          <p:cNvSpPr/>
          <p:nvPr/>
        </p:nvSpPr>
        <p:spPr>
          <a:xfrm>
            <a:off x="5937220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10238D6-B819-1B4D-9DA2-A8C790FC0EBA}"/>
              </a:ext>
            </a:extLst>
          </p:cNvPr>
          <p:cNvCxnSpPr>
            <a:stCxn id="39" idx="3"/>
            <a:endCxn id="40" idx="7"/>
          </p:cNvCxnSpPr>
          <p:nvPr/>
        </p:nvCxnSpPr>
        <p:spPr>
          <a:xfrm flipH="1">
            <a:off x="3397443" y="1095331"/>
            <a:ext cx="482456" cy="71092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CBFC95-FC29-BFB4-ACB8-1B71F9C9D97E}"/>
              </a:ext>
            </a:extLst>
          </p:cNvPr>
          <p:cNvCxnSpPr>
            <a:cxnSpLocks/>
            <a:stCxn id="40" idx="3"/>
            <a:endCxn id="44" idx="7"/>
          </p:cNvCxnSpPr>
          <p:nvPr/>
        </p:nvCxnSpPr>
        <p:spPr>
          <a:xfrm flipH="1">
            <a:off x="2844069" y="1960201"/>
            <a:ext cx="417901" cy="66901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8F86533-2478-8267-F365-D760EDEB6936}"/>
              </a:ext>
            </a:extLst>
          </p:cNvPr>
          <p:cNvCxnSpPr>
            <a:cxnSpLocks/>
            <a:stCxn id="40" idx="5"/>
            <a:endCxn id="45" idx="0"/>
          </p:cNvCxnSpPr>
          <p:nvPr/>
        </p:nvCxnSpPr>
        <p:spPr>
          <a:xfrm>
            <a:off x="3397443" y="1960201"/>
            <a:ext cx="301998" cy="637129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728F7DF-6547-F45C-E7D5-820F584B4B08}"/>
              </a:ext>
            </a:extLst>
          </p:cNvPr>
          <p:cNvCxnSpPr>
            <a:cxnSpLocks/>
            <a:stCxn id="39" idx="5"/>
            <a:endCxn id="41" idx="1"/>
          </p:cNvCxnSpPr>
          <p:nvPr/>
        </p:nvCxnSpPr>
        <p:spPr>
          <a:xfrm>
            <a:off x="4015372" y="1095331"/>
            <a:ext cx="1338291" cy="700581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BA12B20-8AD3-BD7B-04C9-A7D0B58A7B0F}"/>
              </a:ext>
            </a:extLst>
          </p:cNvPr>
          <p:cNvCxnSpPr>
            <a:cxnSpLocks/>
            <a:stCxn id="41" idx="3"/>
            <a:endCxn id="46" idx="7"/>
          </p:cNvCxnSpPr>
          <p:nvPr/>
        </p:nvCxnSpPr>
        <p:spPr>
          <a:xfrm flipH="1">
            <a:off x="4877521" y="1949860"/>
            <a:ext cx="476142" cy="67935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F0E3DD6-0AAB-B16E-5B82-622D1DADB296}"/>
              </a:ext>
            </a:extLst>
          </p:cNvPr>
          <p:cNvCxnSpPr>
            <a:cxnSpLocks/>
            <a:stCxn id="41" idx="4"/>
            <a:endCxn id="47" idx="0"/>
          </p:cNvCxnSpPr>
          <p:nvPr/>
        </p:nvCxnSpPr>
        <p:spPr>
          <a:xfrm>
            <a:off x="5421400" y="1981743"/>
            <a:ext cx="0" cy="615587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FE192E4-F44E-B50F-B193-EA4060AEDD31}"/>
              </a:ext>
            </a:extLst>
          </p:cNvPr>
          <p:cNvCxnSpPr>
            <a:cxnSpLocks/>
            <a:stCxn id="41" idx="5"/>
            <a:endCxn id="48" idx="0"/>
          </p:cNvCxnSpPr>
          <p:nvPr/>
        </p:nvCxnSpPr>
        <p:spPr>
          <a:xfrm>
            <a:off x="5489136" y="1949860"/>
            <a:ext cx="543879" cy="647470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D08FFB63-0C0D-BF70-D864-F31FDF55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70096-4877-774D-CD60-792A86C9DE24}"/>
              </a:ext>
            </a:extLst>
          </p:cNvPr>
          <p:cNvSpPr txBox="1"/>
          <p:nvPr/>
        </p:nvSpPr>
        <p:spPr>
          <a:xfrm>
            <a:off x="558204" y="201890"/>
            <a:ext cx="3646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 </a:t>
            </a:r>
            <a:r>
              <a:rPr lang="de-DE" sz="1400" b="1" dirty="0" err="1">
                <a:solidFill>
                  <a:srgbClr val="0070C0"/>
                </a:solidFill>
              </a:rPr>
              <a:t>Node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within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can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have</a:t>
            </a:r>
            <a:r>
              <a:rPr lang="de-DE" sz="1400" b="1" dirty="0">
                <a:solidFill>
                  <a:srgbClr val="0070C0"/>
                </a:solidFill>
              </a:rPr>
              <a:t> Children[]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20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0082F-2E31-5261-01AB-5B876B91C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268269AE-2488-262B-E3DA-A1C626285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820" y="97261"/>
            <a:ext cx="670747" cy="82091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D1770CE-3FEB-FAF3-4DAE-01A298405550}"/>
              </a:ext>
            </a:extLst>
          </p:cNvPr>
          <p:cNvSpPr/>
          <p:nvPr/>
        </p:nvSpPr>
        <p:spPr>
          <a:xfrm>
            <a:off x="3849189" y="90950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2C136F-EFAA-AC5A-DCF0-E3266C37136A}"/>
              </a:ext>
            </a:extLst>
          </p:cNvPr>
          <p:cNvSpPr/>
          <p:nvPr/>
        </p:nvSpPr>
        <p:spPr>
          <a:xfrm>
            <a:off x="3231260" y="177437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A551E8B-D199-5837-75BB-9B06A5B0FBC9}"/>
              </a:ext>
            </a:extLst>
          </p:cNvPr>
          <p:cNvSpPr/>
          <p:nvPr/>
        </p:nvSpPr>
        <p:spPr>
          <a:xfrm>
            <a:off x="5322953" y="1764029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42CEA6-B42B-FFF6-4510-1AC06786AD82}"/>
              </a:ext>
            </a:extLst>
          </p:cNvPr>
          <p:cNvSpPr/>
          <p:nvPr/>
        </p:nvSpPr>
        <p:spPr>
          <a:xfrm>
            <a:off x="2677886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99F3A8-C92C-B600-3972-328165C2B868}"/>
              </a:ext>
            </a:extLst>
          </p:cNvPr>
          <p:cNvSpPr/>
          <p:nvPr/>
        </p:nvSpPr>
        <p:spPr>
          <a:xfrm>
            <a:off x="3600994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F11537-C21E-DE56-16A9-585EE59C4CA7}"/>
              </a:ext>
            </a:extLst>
          </p:cNvPr>
          <p:cNvSpPr/>
          <p:nvPr/>
        </p:nvSpPr>
        <p:spPr>
          <a:xfrm>
            <a:off x="4711338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592025-2AEB-A9FD-9AAF-FC4A0E9A6E0A}"/>
              </a:ext>
            </a:extLst>
          </p:cNvPr>
          <p:cNvSpPr/>
          <p:nvPr/>
        </p:nvSpPr>
        <p:spPr>
          <a:xfrm>
            <a:off x="5322953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030B49-9097-99A9-F922-F9487D3085DA}"/>
              </a:ext>
            </a:extLst>
          </p:cNvPr>
          <p:cNvSpPr/>
          <p:nvPr/>
        </p:nvSpPr>
        <p:spPr>
          <a:xfrm>
            <a:off x="5934568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0EC9C1-A0A3-3CFB-E25F-0938235F9B0C}"/>
              </a:ext>
            </a:extLst>
          </p:cNvPr>
          <p:cNvCxnSpPr>
            <a:stCxn id="3" idx="3"/>
            <a:endCxn id="5" idx="7"/>
          </p:cNvCxnSpPr>
          <p:nvPr/>
        </p:nvCxnSpPr>
        <p:spPr>
          <a:xfrm flipH="1">
            <a:off x="3394791" y="1095331"/>
            <a:ext cx="482456" cy="71092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26E67B-353D-6729-573A-F312D97A68A9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2841417" y="1960201"/>
            <a:ext cx="417901" cy="66901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5BD178-CF22-6DB5-6DB3-024998EF382E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3394791" y="1960201"/>
            <a:ext cx="301998" cy="637129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CD9146-6204-D8DD-10A8-EF5F0E480504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4012720" y="1095331"/>
            <a:ext cx="1338291" cy="700581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6EF352-D7F4-6AAD-A769-EF15A59B794B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4874869" y="1949860"/>
            <a:ext cx="476142" cy="67935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FF8DDD-6D04-E795-9AB7-33E1B36E734E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5418748" y="1981743"/>
            <a:ext cx="0" cy="615587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2F9BCF-F8C5-6DFA-2C88-0208E7D356BB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5486484" y="1949860"/>
            <a:ext cx="543879" cy="647470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C23CE2-9618-25EC-DBB8-D88391195108}"/>
              </a:ext>
            </a:extLst>
          </p:cNvPr>
          <p:cNvSpPr txBox="1"/>
          <p:nvPr/>
        </p:nvSpPr>
        <p:spPr>
          <a:xfrm>
            <a:off x="4176251" y="857491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Company</a:t>
            </a:r>
            <a:endParaRPr lang="en-DE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A687FE-D8E6-A4DC-A022-6206C1E9F046}"/>
              </a:ext>
            </a:extLst>
          </p:cNvPr>
          <p:cNvSpPr txBox="1"/>
          <p:nvPr/>
        </p:nvSpPr>
        <p:spPr>
          <a:xfrm>
            <a:off x="5524474" y="1698591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Department</a:t>
            </a:r>
            <a:endParaRPr lang="en-DE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413A65-E46A-256C-5D25-1596F3BA533B}"/>
              </a:ext>
            </a:extLst>
          </p:cNvPr>
          <p:cNvSpPr txBox="1"/>
          <p:nvPr/>
        </p:nvSpPr>
        <p:spPr>
          <a:xfrm>
            <a:off x="3482966" y="1737673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Department</a:t>
            </a:r>
            <a:endParaRPr lang="en-DE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2126E4-2400-406F-7A9E-1A0D36912CA6}"/>
              </a:ext>
            </a:extLst>
          </p:cNvPr>
          <p:cNvSpPr txBox="1"/>
          <p:nvPr/>
        </p:nvSpPr>
        <p:spPr>
          <a:xfrm>
            <a:off x="2438138" y="2877226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DAE2CF-37DE-55A8-646B-71BAB8FB9711}"/>
              </a:ext>
            </a:extLst>
          </p:cNvPr>
          <p:cNvSpPr txBox="1"/>
          <p:nvPr/>
        </p:nvSpPr>
        <p:spPr>
          <a:xfrm>
            <a:off x="3394791" y="2876004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9985F8-010C-D3B0-15DC-2A4080DA65B5}"/>
              </a:ext>
            </a:extLst>
          </p:cNvPr>
          <p:cNvSpPr txBox="1"/>
          <p:nvPr/>
        </p:nvSpPr>
        <p:spPr>
          <a:xfrm>
            <a:off x="4478045" y="2876004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48AE04-9297-B889-5872-051B967C6269}"/>
              </a:ext>
            </a:extLst>
          </p:cNvPr>
          <p:cNvSpPr txBox="1"/>
          <p:nvPr/>
        </p:nvSpPr>
        <p:spPr>
          <a:xfrm>
            <a:off x="5112940" y="2876004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DF265C-C479-1B0D-2E3F-750B9378DACA}"/>
              </a:ext>
            </a:extLst>
          </p:cNvPr>
          <p:cNvSpPr txBox="1"/>
          <p:nvPr/>
        </p:nvSpPr>
        <p:spPr>
          <a:xfrm>
            <a:off x="5748011" y="2876004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F81CAB-C317-9124-3163-21AEC73EB86F}"/>
              </a:ext>
            </a:extLst>
          </p:cNvPr>
          <p:cNvSpPr txBox="1"/>
          <p:nvPr/>
        </p:nvSpPr>
        <p:spPr>
          <a:xfrm>
            <a:off x="525072" y="3703081"/>
            <a:ext cx="4155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 err="1"/>
              <a:t>What</a:t>
            </a:r>
            <a:r>
              <a:rPr lang="de-DE" sz="1000" b="1" dirty="0"/>
              <a:t> </a:t>
            </a:r>
            <a:r>
              <a:rPr lang="de-DE" sz="1000" b="1" dirty="0" err="1"/>
              <a:t>helpes</a:t>
            </a:r>
            <a:r>
              <a:rPr lang="en-DE" sz="1000" b="1"/>
              <a:t>:   </a:t>
            </a:r>
            <a:r>
              <a:rPr lang="de-DE" sz="1000" dirty="0" err="1"/>
              <a:t>Each</a:t>
            </a:r>
            <a:r>
              <a:rPr lang="en-DE" sz="1000"/>
              <a:t> Objekt </a:t>
            </a:r>
            <a:r>
              <a:rPr lang="de-DE" sz="1000" dirty="0" err="1"/>
              <a:t>is</a:t>
            </a:r>
            <a:r>
              <a:rPr lang="de-DE" sz="1000" dirty="0"/>
              <a:t> </a:t>
            </a:r>
            <a:r>
              <a:rPr lang="de-DE" sz="1000" dirty="0" err="1"/>
              <a:t>defined</a:t>
            </a:r>
            <a:r>
              <a:rPr lang="de-DE" sz="1000" dirty="0"/>
              <a:t> </a:t>
            </a:r>
            <a:r>
              <a:rPr lang="de-DE" sz="1000" dirty="0" err="1"/>
              <a:t>by</a:t>
            </a:r>
            <a:r>
              <a:rPr lang="de-DE" sz="1000" dirty="0"/>
              <a:t> Attributes</a:t>
            </a:r>
            <a:r>
              <a:rPr lang="en-DE" sz="1000"/>
              <a:t> (</a:t>
            </a:r>
            <a:r>
              <a:rPr lang="de-DE" sz="1000" dirty="0" err="1"/>
              <a:t>we</a:t>
            </a:r>
            <a:r>
              <a:rPr lang="de-DE" sz="1000" dirty="0"/>
              <a:t> </a:t>
            </a:r>
            <a:r>
              <a:rPr lang="de-DE" sz="1000" dirty="0" err="1"/>
              <a:t>say</a:t>
            </a:r>
            <a:r>
              <a:rPr lang="de-DE" sz="1000" dirty="0"/>
              <a:t>: </a:t>
            </a:r>
            <a:r>
              <a:rPr lang="en-DE" sz="1000">
                <a:solidFill>
                  <a:srgbClr val="00B0F0"/>
                </a:solidFill>
              </a:rPr>
              <a:t>Payload</a:t>
            </a:r>
            <a:r>
              <a:rPr lang="en-DE" sz="1000" dirty="0"/>
              <a:t>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417E0F4-BABD-FB1D-48DF-CF7768DE739C}"/>
              </a:ext>
            </a:extLst>
          </p:cNvPr>
          <p:cNvSpPr txBox="1"/>
          <p:nvPr/>
        </p:nvSpPr>
        <p:spPr>
          <a:xfrm>
            <a:off x="1177489" y="4156671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Company</a:t>
            </a:r>
            <a:endParaRPr lang="en-DE" sz="1100" dirty="0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284643E3-0E46-9CE1-D8EA-15777A5E0278}"/>
              </a:ext>
            </a:extLst>
          </p:cNvPr>
          <p:cNvSpPr/>
          <p:nvPr/>
        </p:nvSpPr>
        <p:spPr>
          <a:xfrm>
            <a:off x="1335337" y="4422196"/>
            <a:ext cx="1854731" cy="600974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  <a:endParaRPr lang="en-DE" sz="900" dirty="0"/>
          </a:p>
          <a:p>
            <a:pPr algn="ctr"/>
            <a:r>
              <a:rPr lang="de-DE" sz="900" dirty="0"/>
              <a:t>Type </a:t>
            </a:r>
            <a:r>
              <a:rPr lang="de-DE" sz="900" dirty="0" err="1"/>
              <a:t>of</a:t>
            </a:r>
            <a:r>
              <a:rPr lang="de-DE" sz="900" dirty="0"/>
              <a:t> Company</a:t>
            </a:r>
            <a:endParaRPr lang="en-DE" sz="900" dirty="0"/>
          </a:p>
          <a:p>
            <a:pPr algn="ctr"/>
            <a:r>
              <a:rPr lang="de-DE" sz="900" dirty="0"/>
              <a:t>Headquarter</a:t>
            </a:r>
          </a:p>
          <a:p>
            <a:pPr algn="ctr"/>
            <a:r>
              <a:rPr lang="en-DE" sz="900"/>
              <a:t> </a:t>
            </a:r>
            <a:r>
              <a:rPr lang="en-DE" sz="900" dirty="0"/>
              <a:t>…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33AA76-DFA5-CF0F-2002-E2CC1E325901}"/>
              </a:ext>
            </a:extLst>
          </p:cNvPr>
          <p:cNvSpPr txBox="1"/>
          <p:nvPr/>
        </p:nvSpPr>
        <p:spPr>
          <a:xfrm>
            <a:off x="3280415" y="4152756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Department</a:t>
            </a:r>
            <a:endParaRPr lang="en-DE" sz="1100" dirty="0"/>
          </a:p>
        </p:txBody>
      </p:sp>
      <p:sp>
        <p:nvSpPr>
          <p:cNvPr id="71" name="Cloud 70">
            <a:extLst>
              <a:ext uri="{FF2B5EF4-FFF2-40B4-BE49-F238E27FC236}">
                <a16:creationId xmlns:a16="http://schemas.microsoft.com/office/drawing/2014/main" id="{74883F42-E354-AFBF-8857-A35BB2D3896F}"/>
              </a:ext>
            </a:extLst>
          </p:cNvPr>
          <p:cNvSpPr/>
          <p:nvPr/>
        </p:nvSpPr>
        <p:spPr>
          <a:xfrm>
            <a:off x="3438263" y="4418281"/>
            <a:ext cx="1854731" cy="60488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  <a:endParaRPr lang="en-DE" sz="900" dirty="0"/>
          </a:p>
          <a:p>
            <a:pPr algn="ctr"/>
            <a:r>
              <a:rPr lang="de-DE" sz="900" dirty="0"/>
              <a:t>Task</a:t>
            </a:r>
            <a:endParaRPr lang="en-DE" sz="900" dirty="0"/>
          </a:p>
          <a:p>
            <a:pPr algn="ctr"/>
            <a:r>
              <a:rPr lang="en-DE" sz="900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BB0DE9C-F3ED-7CFA-779C-0B57709F75BE}"/>
              </a:ext>
            </a:extLst>
          </p:cNvPr>
          <p:cNvSpPr txBox="1"/>
          <p:nvPr/>
        </p:nvSpPr>
        <p:spPr>
          <a:xfrm>
            <a:off x="5383341" y="4148841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Person</a:t>
            </a:r>
            <a:endParaRPr lang="en-DE" sz="1100" dirty="0"/>
          </a:p>
        </p:txBody>
      </p:sp>
      <p:sp>
        <p:nvSpPr>
          <p:cNvPr id="73" name="Cloud 72">
            <a:extLst>
              <a:ext uri="{FF2B5EF4-FFF2-40B4-BE49-F238E27FC236}">
                <a16:creationId xmlns:a16="http://schemas.microsoft.com/office/drawing/2014/main" id="{0CCB3603-9C88-B7BF-E525-A8F779A89B0F}"/>
              </a:ext>
            </a:extLst>
          </p:cNvPr>
          <p:cNvSpPr/>
          <p:nvPr/>
        </p:nvSpPr>
        <p:spPr>
          <a:xfrm>
            <a:off x="5541189" y="4414366"/>
            <a:ext cx="1854731" cy="58354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</a:p>
          <a:p>
            <a:pPr algn="ctr"/>
            <a:r>
              <a:rPr lang="de-DE" sz="900" dirty="0"/>
              <a:t>Firstname</a:t>
            </a:r>
          </a:p>
          <a:p>
            <a:pPr algn="ctr"/>
            <a:r>
              <a:rPr lang="de-DE" sz="900" dirty="0"/>
              <a:t>Date </a:t>
            </a:r>
            <a:r>
              <a:rPr lang="de-DE" sz="900" dirty="0" err="1"/>
              <a:t>of</a:t>
            </a:r>
            <a:r>
              <a:rPr lang="de-DE" sz="900" dirty="0"/>
              <a:t> </a:t>
            </a:r>
            <a:r>
              <a:rPr lang="de-DE" sz="900" dirty="0" err="1"/>
              <a:t>Birth</a:t>
            </a:r>
            <a:r>
              <a:rPr lang="de-DE" sz="900" dirty="0"/>
              <a:t>,</a:t>
            </a:r>
          </a:p>
          <a:p>
            <a:pPr algn="ctr"/>
            <a:r>
              <a:rPr lang="de-DE" sz="900" dirty="0"/>
              <a:t> …</a:t>
            </a:r>
            <a:endParaRPr lang="en-DE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1E73B-4AED-D74A-0A62-0537002D437B}"/>
              </a:ext>
            </a:extLst>
          </p:cNvPr>
          <p:cNvSpPr txBox="1"/>
          <p:nvPr/>
        </p:nvSpPr>
        <p:spPr>
          <a:xfrm>
            <a:off x="558204" y="201890"/>
            <a:ext cx="5618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Typically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Node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within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represents</a:t>
            </a:r>
            <a:r>
              <a:rPr lang="de-DE" sz="1400" b="1" dirty="0">
                <a:solidFill>
                  <a:srgbClr val="0070C0"/>
                </a:solidFill>
              </a:rPr>
              <a:t> Objects </a:t>
            </a:r>
            <a:r>
              <a:rPr lang="de-DE" sz="1400" b="1" dirty="0" err="1">
                <a:solidFill>
                  <a:srgbClr val="0070C0"/>
                </a:solidFill>
              </a:rPr>
              <a:t>of</a:t>
            </a:r>
            <a:r>
              <a:rPr lang="de-DE" sz="1400" b="1" dirty="0">
                <a:solidFill>
                  <a:srgbClr val="0070C0"/>
                </a:solidFill>
              </a:rPr>
              <a:t> normal Life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93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2FD2D-4B8C-5278-9489-8931F4A72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8FF760AA-4BB7-22F1-6E14-4CBC298FE639}"/>
              </a:ext>
            </a:extLst>
          </p:cNvPr>
          <p:cNvSpPr/>
          <p:nvPr/>
        </p:nvSpPr>
        <p:spPr>
          <a:xfrm>
            <a:off x="4223892" y="96297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5C1457C-3CEE-4111-0F9E-AB9F050FF1EE}"/>
              </a:ext>
            </a:extLst>
          </p:cNvPr>
          <p:cNvSpPr/>
          <p:nvPr/>
        </p:nvSpPr>
        <p:spPr>
          <a:xfrm>
            <a:off x="774594" y="2832920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A8E3248-2D21-F8D6-5495-51599CD7B9FB}"/>
              </a:ext>
            </a:extLst>
          </p:cNvPr>
          <p:cNvSpPr/>
          <p:nvPr/>
        </p:nvSpPr>
        <p:spPr>
          <a:xfrm>
            <a:off x="4805814" y="2832920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D63EF29-21CF-2D16-3CBD-5A485D323862}"/>
              </a:ext>
            </a:extLst>
          </p:cNvPr>
          <p:cNvCxnSpPr>
            <a:cxnSpLocks/>
            <a:stCxn id="16" idx="3"/>
            <a:endCxn id="43" idx="7"/>
          </p:cNvCxnSpPr>
          <p:nvPr/>
        </p:nvCxnSpPr>
        <p:spPr>
          <a:xfrm flipH="1">
            <a:off x="1005024" y="1156236"/>
            <a:ext cx="3258404" cy="170984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E7C567F-4454-6151-71A0-CFF2A06A3299}"/>
              </a:ext>
            </a:extLst>
          </p:cNvPr>
          <p:cNvCxnSpPr>
            <a:cxnSpLocks/>
            <a:stCxn id="16" idx="4"/>
            <a:endCxn id="48" idx="1"/>
          </p:cNvCxnSpPr>
          <p:nvPr/>
        </p:nvCxnSpPr>
        <p:spPr>
          <a:xfrm>
            <a:off x="4358875" y="1189395"/>
            <a:ext cx="486475" cy="1676684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4CE8C68-4E96-B85C-26B0-3A3A4105E9D0}"/>
              </a:ext>
            </a:extLst>
          </p:cNvPr>
          <p:cNvSpPr txBox="1"/>
          <p:nvPr/>
        </p:nvSpPr>
        <p:spPr>
          <a:xfrm>
            <a:off x="463000" y="923510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Directed Graph</a:t>
            </a:r>
          </a:p>
          <a:p>
            <a:endParaRPr lang="en-GB" sz="1200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C6828B9-9CE9-45C2-AD22-0F4D775C6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EB1EC9-3490-7C68-907A-417B1E89EDA1}"/>
              </a:ext>
            </a:extLst>
          </p:cNvPr>
          <p:cNvSpPr txBox="1"/>
          <p:nvPr/>
        </p:nvSpPr>
        <p:spPr>
          <a:xfrm>
            <a:off x="558204" y="201890"/>
            <a:ext cx="2529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as</a:t>
            </a:r>
            <a:r>
              <a:rPr lang="de-DE" sz="1400" b="1" dirty="0">
                <a:solidFill>
                  <a:srgbClr val="0070C0"/>
                </a:solidFill>
              </a:rPr>
              <a:t> Graph - </a:t>
            </a:r>
            <a:r>
              <a:rPr lang="de-DE" sz="1400" b="1" dirty="0">
                <a:solidFill>
                  <a:srgbClr val="00B0F0"/>
                </a:solidFill>
              </a:rPr>
              <a:t>Summary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617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1AFA7-DDFA-35C4-4DEB-8704CFF3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323968-A6E4-BD0C-A785-BE631F0477A5}"/>
              </a:ext>
            </a:extLst>
          </p:cNvPr>
          <p:cNvSpPr/>
          <p:nvPr/>
        </p:nvSpPr>
        <p:spPr>
          <a:xfrm>
            <a:off x="4394140" y="1062010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992292-53FF-52DE-9F1A-7693C5769118}"/>
              </a:ext>
            </a:extLst>
          </p:cNvPr>
          <p:cNvSpPr/>
          <p:nvPr/>
        </p:nvSpPr>
        <p:spPr>
          <a:xfrm>
            <a:off x="4223892" y="96297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6AD7F1ED-CAE5-2DD1-2D76-63F373D24F0F}"/>
              </a:ext>
            </a:extLst>
          </p:cNvPr>
          <p:cNvSpPr/>
          <p:nvPr/>
        </p:nvSpPr>
        <p:spPr>
          <a:xfrm>
            <a:off x="5750929" y="1212393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FD4F9E5-541F-C549-9F7A-767190ECC7C7}"/>
              </a:ext>
            </a:extLst>
          </p:cNvPr>
          <p:cNvGraphicFramePr>
            <a:graphicFrameLocks noGrp="1"/>
          </p:cNvGraphicFramePr>
          <p:nvPr/>
        </p:nvGraphicFramePr>
        <p:xfrm>
          <a:off x="5912038" y="1608633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2,3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DE0333A-1643-5105-6DA8-FE7EBFF4B6CD}"/>
              </a:ext>
            </a:extLst>
          </p:cNvPr>
          <p:cNvGraphicFramePr>
            <a:graphicFrameLocks noGrp="1"/>
          </p:cNvGraphicFramePr>
          <p:nvPr/>
        </p:nvGraphicFramePr>
        <p:xfrm>
          <a:off x="4531734" y="1212393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A0A86A8-639F-9709-89B4-28407593CE4F}"/>
              </a:ext>
            </a:extLst>
          </p:cNvPr>
          <p:cNvSpPr/>
          <p:nvPr/>
        </p:nvSpPr>
        <p:spPr>
          <a:xfrm>
            <a:off x="944842" y="2931958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464F6FE-CCA2-05E9-D510-1688A861E400}"/>
              </a:ext>
            </a:extLst>
          </p:cNvPr>
          <p:cNvSpPr/>
          <p:nvPr/>
        </p:nvSpPr>
        <p:spPr>
          <a:xfrm>
            <a:off x="774594" y="2832920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8653263A-FAE2-408C-F77A-E46DD4E26A39}"/>
              </a:ext>
            </a:extLst>
          </p:cNvPr>
          <p:cNvSpPr/>
          <p:nvPr/>
        </p:nvSpPr>
        <p:spPr>
          <a:xfrm>
            <a:off x="2301631" y="3082341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38C184E-17D0-3DD8-4220-04C87534B7F2}"/>
              </a:ext>
            </a:extLst>
          </p:cNvPr>
          <p:cNvGraphicFramePr>
            <a:graphicFrameLocks noGrp="1"/>
          </p:cNvGraphicFramePr>
          <p:nvPr/>
        </p:nvGraphicFramePr>
        <p:xfrm>
          <a:off x="2462740" y="3478581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34DBA3B1-F68E-67FB-BB9B-CDBBF084FA13}"/>
              </a:ext>
            </a:extLst>
          </p:cNvPr>
          <p:cNvGraphicFramePr>
            <a:graphicFrameLocks noGrp="1"/>
          </p:cNvGraphicFramePr>
          <p:nvPr/>
        </p:nvGraphicFramePr>
        <p:xfrm>
          <a:off x="1082436" y="3082341"/>
          <a:ext cx="865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7655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A848102-CB97-6B3E-93FB-BCB126A94648}"/>
              </a:ext>
            </a:extLst>
          </p:cNvPr>
          <p:cNvSpPr/>
          <p:nvPr/>
        </p:nvSpPr>
        <p:spPr>
          <a:xfrm>
            <a:off x="4976062" y="2931958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D9B506A-AEC3-388F-43EF-C55BEEE413EC}"/>
              </a:ext>
            </a:extLst>
          </p:cNvPr>
          <p:cNvSpPr/>
          <p:nvPr/>
        </p:nvSpPr>
        <p:spPr>
          <a:xfrm>
            <a:off x="4805814" y="2832920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49" name="Cloud 48">
            <a:extLst>
              <a:ext uri="{FF2B5EF4-FFF2-40B4-BE49-F238E27FC236}">
                <a16:creationId xmlns:a16="http://schemas.microsoft.com/office/drawing/2014/main" id="{CB2F8A64-EEB4-42B6-7672-95E50FAEDE00}"/>
              </a:ext>
            </a:extLst>
          </p:cNvPr>
          <p:cNvSpPr/>
          <p:nvPr/>
        </p:nvSpPr>
        <p:spPr>
          <a:xfrm>
            <a:off x="6332851" y="3082341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4714FC56-DDEF-7C83-CCA8-C76BAB9A8860}"/>
              </a:ext>
            </a:extLst>
          </p:cNvPr>
          <p:cNvGraphicFramePr>
            <a:graphicFrameLocks noGrp="1"/>
          </p:cNvGraphicFramePr>
          <p:nvPr/>
        </p:nvGraphicFramePr>
        <p:xfrm>
          <a:off x="6493960" y="3478581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BC2B6919-4902-2D71-1032-4B6F86518346}"/>
              </a:ext>
            </a:extLst>
          </p:cNvPr>
          <p:cNvGraphicFramePr>
            <a:graphicFrameLocks noGrp="1"/>
          </p:cNvGraphicFramePr>
          <p:nvPr/>
        </p:nvGraphicFramePr>
        <p:xfrm>
          <a:off x="5135868" y="3082341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D305FF-F262-D283-C781-357EF11F3403}"/>
              </a:ext>
            </a:extLst>
          </p:cNvPr>
          <p:cNvCxnSpPr>
            <a:cxnSpLocks/>
            <a:stCxn id="16" idx="3"/>
            <a:endCxn id="43" idx="7"/>
          </p:cNvCxnSpPr>
          <p:nvPr/>
        </p:nvCxnSpPr>
        <p:spPr>
          <a:xfrm flipH="1">
            <a:off x="1005024" y="1156236"/>
            <a:ext cx="3258404" cy="170984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84A4D8-BF2C-1444-7D9B-DBF1243D57D9}"/>
              </a:ext>
            </a:extLst>
          </p:cNvPr>
          <p:cNvCxnSpPr>
            <a:cxnSpLocks/>
            <a:stCxn id="16" idx="4"/>
            <a:endCxn id="48" idx="1"/>
          </p:cNvCxnSpPr>
          <p:nvPr/>
        </p:nvCxnSpPr>
        <p:spPr>
          <a:xfrm>
            <a:off x="4358875" y="1189395"/>
            <a:ext cx="486475" cy="1676684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B41E46F-2FF5-9F3B-71AC-E835B86AE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820" y="97261"/>
            <a:ext cx="670747" cy="820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9C0DDA-480C-0F09-7D5C-4EF61B4B3407}"/>
              </a:ext>
            </a:extLst>
          </p:cNvPr>
          <p:cNvSpPr txBox="1"/>
          <p:nvPr/>
        </p:nvSpPr>
        <p:spPr>
          <a:xfrm>
            <a:off x="558204" y="201890"/>
            <a:ext cx="3244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as</a:t>
            </a:r>
            <a:r>
              <a:rPr lang="de-DE" sz="1400" b="1" dirty="0">
                <a:solidFill>
                  <a:srgbClr val="0070C0"/>
                </a:solidFill>
              </a:rPr>
              <a:t> Graph – </a:t>
            </a:r>
            <a:r>
              <a:rPr lang="de-DE" sz="1400" b="1" dirty="0" err="1">
                <a:solidFill>
                  <a:srgbClr val="00B0F0"/>
                </a:solidFill>
              </a:rPr>
              <a:t>Helpful</a:t>
            </a:r>
            <a:r>
              <a:rPr lang="de-DE" sz="1400" b="1" dirty="0">
                <a:solidFill>
                  <a:srgbClr val="00B0F0"/>
                </a:solidFill>
              </a:rPr>
              <a:t> Attributes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3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24D25-241B-645D-1FDE-171BEC96E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618B55B-5F8A-8DA9-4071-EEAF2AAB61D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76AF73C-E861-FDD0-31F4-DF7BA7771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F86A5-22D7-1438-22E1-19D1E21C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18F6C066-57FA-7A16-2307-4A6D6A6B0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rgbClr val="FFC000"/>
                </a:solidFill>
              </a:rPr>
              <a:t>Tree</a:t>
            </a:r>
            <a:r>
              <a:rPr lang="de-DE" altLang="de-DE" sz="1400" kern="0" dirty="0">
                <a:solidFill>
                  <a:srgbClr val="FFC000"/>
                </a:solidFill>
              </a:rPr>
              <a:t> View … First View </a:t>
            </a:r>
            <a:r>
              <a:rPr lang="de-DE" altLang="de-DE" sz="1400" b="0" kern="0" dirty="0">
                <a:solidFill>
                  <a:srgbClr val="FFC000"/>
                </a:solidFill>
              </a:rPr>
              <a:t>(Static </a:t>
            </a:r>
            <a:r>
              <a:rPr lang="de-DE" altLang="de-DE" sz="1400" b="0" kern="0" dirty="0" err="1">
                <a:solidFill>
                  <a:srgbClr val="FFC000"/>
                </a:solidFill>
              </a:rPr>
              <a:t>TreeView</a:t>
            </a:r>
            <a:r>
              <a:rPr lang="de-DE" altLang="de-DE" sz="1400" b="0" kern="0" dirty="0">
                <a:solidFill>
                  <a:srgbClr val="FFC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8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rgbClr val="FFC000"/>
                </a:solidFill>
              </a:rPr>
              <a:t>Server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Sided</a:t>
            </a:r>
            <a:r>
              <a:rPr lang="de-DE" altLang="de-DE" sz="1400" kern="0" dirty="0">
                <a:solidFill>
                  <a:srgbClr val="FFC000"/>
                </a:solidFill>
              </a:rPr>
              <a:t> Java-Frameworks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to</a:t>
            </a:r>
            <a:r>
              <a:rPr lang="de-DE" altLang="de-DE" sz="1400" kern="0" dirty="0">
                <a:solidFill>
                  <a:srgbClr val="FFC000"/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6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0D33B-3C26-6695-996B-DC52F0618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79F1B1-D71E-489E-F1AA-C6D5E14E19A5}"/>
              </a:ext>
            </a:extLst>
          </p:cNvPr>
          <p:cNvSpPr txBox="1"/>
          <p:nvPr/>
        </p:nvSpPr>
        <p:spPr>
          <a:xfrm>
            <a:off x="337631" y="866764"/>
            <a:ext cx="852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/>
              <a:t>ChatGPT</a:t>
            </a:r>
            <a:r>
              <a:rPr lang="de-DE" sz="1200" dirty="0"/>
              <a:t>:</a:t>
            </a:r>
            <a:endParaRPr lang="en-DE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863A98-8E8D-00B1-A395-E4E5A14CFB06}"/>
              </a:ext>
            </a:extLst>
          </p:cNvPr>
          <p:cNvSpPr txBox="1"/>
          <p:nvPr/>
        </p:nvSpPr>
        <p:spPr>
          <a:xfrm>
            <a:off x="5172500" y="2814897"/>
            <a:ext cx="1042147" cy="195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en-DE" sz="800" dirty="0"/>
              <a:t>BSD v???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FD716-18E3-B2F5-879A-19234111D5CB}"/>
              </a:ext>
            </a:extLst>
          </p:cNvPr>
          <p:cNvSpPr txBox="1"/>
          <p:nvPr/>
        </p:nvSpPr>
        <p:spPr>
          <a:xfrm>
            <a:off x="5172500" y="3732626"/>
            <a:ext cx="1042147" cy="195814"/>
          </a:xfrm>
          <a:prstGeom prst="rect">
            <a:avLst/>
          </a:prstGeom>
          <a:solidFill>
            <a:srgbClr val="FF9F9D"/>
          </a:solidFill>
          <a:ln>
            <a:solidFill>
              <a:srgbClr val="FF9F9D"/>
            </a:solidFill>
          </a:ln>
        </p:spPr>
        <p:txBody>
          <a:bodyPr wrap="square" tIns="36000" bIns="36000" rtlCol="0">
            <a:spAutoFit/>
          </a:bodyPr>
          <a:lstStyle/>
          <a:p>
            <a:r>
              <a:rPr lang="en-DE" sz="800" dirty="0"/>
              <a:t>GPL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59AA5F-71EB-550B-9215-519D4FE7D018}"/>
              </a:ext>
            </a:extLst>
          </p:cNvPr>
          <p:cNvSpPr txBox="1"/>
          <p:nvPr/>
        </p:nvSpPr>
        <p:spPr>
          <a:xfrm>
            <a:off x="5075858" y="1130178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 err="1"/>
              <a:t>Important</a:t>
            </a:r>
            <a:r>
              <a:rPr lang="de-DE" sz="1000" b="1" dirty="0"/>
              <a:t> @ IBM:  </a:t>
            </a:r>
            <a:r>
              <a:rPr lang="de-DE" sz="1000" b="1" dirty="0" err="1"/>
              <a:t>Licenses</a:t>
            </a:r>
            <a:endParaRPr lang="en-DE" sz="1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0CEB0B-8034-138D-DFEB-EE5CF6D61342}"/>
              </a:ext>
            </a:extLst>
          </p:cNvPr>
          <p:cNvSpPr txBox="1"/>
          <p:nvPr/>
        </p:nvSpPr>
        <p:spPr>
          <a:xfrm>
            <a:off x="6352630" y="2815105"/>
            <a:ext cx="2251111" cy="1958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de-DE" sz="800" dirty="0" err="1"/>
              <a:t>Some</a:t>
            </a:r>
            <a:r>
              <a:rPr lang="de-DE" sz="800" dirty="0"/>
              <a:t> Versions </a:t>
            </a:r>
            <a:r>
              <a:rPr lang="de-DE" sz="800" dirty="0" err="1"/>
              <a:t>of</a:t>
            </a:r>
            <a:r>
              <a:rPr lang="de-DE" sz="800" dirty="0"/>
              <a:t> BSD-License </a:t>
            </a:r>
            <a:r>
              <a:rPr lang="de-DE" sz="800" dirty="0" err="1"/>
              <a:t>are</a:t>
            </a:r>
            <a:r>
              <a:rPr lang="de-DE" sz="800" dirty="0"/>
              <a:t> </a:t>
            </a:r>
            <a:r>
              <a:rPr lang="de-DE" sz="800" dirty="0" err="1"/>
              <a:t>denied</a:t>
            </a:r>
            <a:endParaRPr lang="en-DE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284BBE-431E-1B27-6758-30AEB0166FEE}"/>
              </a:ext>
            </a:extLst>
          </p:cNvPr>
          <p:cNvSpPr txBox="1"/>
          <p:nvPr/>
        </p:nvSpPr>
        <p:spPr>
          <a:xfrm>
            <a:off x="5179224" y="1799261"/>
            <a:ext cx="1042147" cy="195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en-DE" sz="800" dirty="0"/>
              <a:t>EPL 2.0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319F52-048E-787B-B959-43858E171E38}"/>
              </a:ext>
            </a:extLst>
          </p:cNvPr>
          <p:cNvSpPr txBox="1"/>
          <p:nvPr/>
        </p:nvSpPr>
        <p:spPr>
          <a:xfrm>
            <a:off x="5179224" y="1997741"/>
            <a:ext cx="1042147" cy="195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en-DE" sz="800" dirty="0"/>
              <a:t>LGPL 2.1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C83E4-9B63-6E3A-CC12-58DEC5A655BA}"/>
              </a:ext>
            </a:extLst>
          </p:cNvPr>
          <p:cNvSpPr txBox="1"/>
          <p:nvPr/>
        </p:nvSpPr>
        <p:spPr>
          <a:xfrm>
            <a:off x="6359354" y="1997741"/>
            <a:ext cx="2251111" cy="195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de-DE" sz="800" dirty="0" err="1"/>
              <a:t>Allowed</a:t>
            </a:r>
            <a:r>
              <a:rPr lang="de-DE" sz="800" dirty="0"/>
              <a:t> (</a:t>
            </a:r>
            <a:r>
              <a:rPr lang="de-DE" sz="800" dirty="0" err="1"/>
              <a:t>under</a:t>
            </a:r>
            <a:r>
              <a:rPr lang="de-DE" sz="800" dirty="0"/>
              <a:t> </a:t>
            </a:r>
            <a:r>
              <a:rPr lang="de-DE" sz="800" dirty="0" err="1"/>
              <a:t>particular</a:t>
            </a:r>
            <a:r>
              <a:rPr lang="de-DE" sz="800" dirty="0"/>
              <a:t> </a:t>
            </a:r>
            <a:r>
              <a:rPr lang="de-DE" sz="800" dirty="0" err="1"/>
              <a:t>circumstances</a:t>
            </a:r>
            <a:r>
              <a:rPr lang="de-DE" sz="800" dirty="0"/>
              <a:t>)</a:t>
            </a:r>
            <a:endParaRPr lang="en-DE" sz="8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5C86F1-E599-B3B2-2676-EC38C525022E}"/>
              </a:ext>
            </a:extLst>
          </p:cNvPr>
          <p:cNvSpPr txBox="1"/>
          <p:nvPr/>
        </p:nvSpPr>
        <p:spPr>
          <a:xfrm>
            <a:off x="6366078" y="1795958"/>
            <a:ext cx="2251111" cy="1958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en-DE" sz="800"/>
              <a:t>Allow</a:t>
            </a:r>
            <a:r>
              <a:rPr lang="de-DE" sz="800" dirty="0" err="1"/>
              <a:t>ed</a:t>
            </a:r>
            <a:endParaRPr lang="en-DE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09EC8C-F420-3C1B-3D05-E8EC1079D6F1}"/>
              </a:ext>
            </a:extLst>
          </p:cNvPr>
          <p:cNvSpPr txBox="1"/>
          <p:nvPr/>
        </p:nvSpPr>
        <p:spPr>
          <a:xfrm>
            <a:off x="6352630" y="3732626"/>
            <a:ext cx="2251112" cy="195814"/>
          </a:xfrm>
          <a:prstGeom prst="rect">
            <a:avLst/>
          </a:prstGeom>
          <a:solidFill>
            <a:srgbClr val="FF9F9D"/>
          </a:solidFill>
        </p:spPr>
        <p:txBody>
          <a:bodyPr wrap="square" tIns="36000" bIns="36000" rtlCol="0">
            <a:spAutoFit/>
          </a:bodyPr>
          <a:lstStyle/>
          <a:p>
            <a:r>
              <a:rPr lang="en-DE" sz="800" dirty="0"/>
              <a:t>Denied in any version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46B34B-D6B7-6EF0-2638-ED405AFAD9F8}"/>
              </a:ext>
            </a:extLst>
          </p:cNvPr>
          <p:cNvSpPr txBox="1"/>
          <p:nvPr/>
        </p:nvSpPr>
        <p:spPr>
          <a:xfrm>
            <a:off x="558204" y="201890"/>
            <a:ext cx="3896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Available</a:t>
            </a:r>
            <a:r>
              <a:rPr lang="de-DE" sz="1400" b="1" dirty="0">
                <a:solidFill>
                  <a:srgbClr val="0070C0"/>
                </a:solidFill>
              </a:rPr>
              <a:t> Java-</a:t>
            </a:r>
            <a:r>
              <a:rPr lang="de-DE" sz="1400" b="1" dirty="0" err="1">
                <a:solidFill>
                  <a:srgbClr val="0070C0"/>
                </a:solidFill>
              </a:rPr>
              <a:t>Framworks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to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hande</a:t>
            </a:r>
            <a:r>
              <a:rPr lang="de-DE" sz="1400" b="1" dirty="0">
                <a:solidFill>
                  <a:srgbClr val="0070C0"/>
                </a:solidFill>
              </a:rPr>
              <a:t> Graphs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26C08-DA52-EE8C-659C-445E11F6D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4" y="1356564"/>
            <a:ext cx="4139788" cy="911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856410-59BB-BB70-9FD1-CCAF304E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24" y="2478909"/>
            <a:ext cx="4283812" cy="715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F5145-5075-DE6B-AAD9-594CA2151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24" y="3431449"/>
            <a:ext cx="4137576" cy="561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75B1BB-BCD0-4833-AF49-6954D84E344D}"/>
              </a:ext>
            </a:extLst>
          </p:cNvPr>
          <p:cNvSpPr txBox="1"/>
          <p:nvPr/>
        </p:nvSpPr>
        <p:spPr>
          <a:xfrm>
            <a:off x="1775537" y="424848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…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500675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6F4D9-03B7-57CA-6D96-A19E9DCA9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F17594-998A-54A7-CC4F-1F57B8EBCF18}"/>
              </a:ext>
            </a:extLst>
          </p:cNvPr>
          <p:cNvSpPr txBox="1"/>
          <p:nvPr/>
        </p:nvSpPr>
        <p:spPr>
          <a:xfrm>
            <a:off x="1672045" y="1458474"/>
            <a:ext cx="506581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Is established in the market (actively maintained and frequently used)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Helps on particular Topics, to avoid a lot of manual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Avoid Loops in Trees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Avoid unclean trees (e.g., 1 node with multiple parents)</a:t>
            </a:r>
            <a:endParaRPr lang="en-DE" sz="120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1200" dirty="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0070C0"/>
                </a:solidFill>
              </a:rPr>
              <a:t>No</a:t>
            </a:r>
            <a:r>
              <a:rPr lang="de-DE" sz="1200" dirty="0">
                <a:solidFill>
                  <a:srgbClr val="0070C0"/>
                </a:solidFill>
              </a:rPr>
              <a:t> License </a:t>
            </a:r>
            <a:r>
              <a:rPr lang="de-DE" sz="1200" dirty="0" err="1">
                <a:solidFill>
                  <a:srgbClr val="0070C0"/>
                </a:solidFill>
              </a:rPr>
              <a:t>Issues</a:t>
            </a:r>
            <a:r>
              <a:rPr lang="de-DE" sz="1200" dirty="0">
                <a:solidFill>
                  <a:srgbClr val="0070C0"/>
                </a:solidFill>
              </a:rPr>
              <a:t> </a:t>
            </a:r>
            <a:endParaRPr lang="en-DE" sz="1200" dirty="0">
              <a:solidFill>
                <a:srgbClr val="0070C0"/>
              </a:solidFill>
            </a:endParaRPr>
          </a:p>
          <a:p>
            <a:endParaRPr lang="en-DE" sz="1200" dirty="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Is flexible to handle own Java Data Structure</a:t>
            </a:r>
            <a:br>
              <a:rPr lang="en-GB" sz="1200" dirty="0">
                <a:solidFill>
                  <a:srgbClr val="0070C0"/>
                </a:solidFill>
              </a:rPr>
            </a:b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F97EE-6402-736E-3547-4B5BE9513ED5}"/>
              </a:ext>
            </a:extLst>
          </p:cNvPr>
          <p:cNvSpPr txBox="1"/>
          <p:nvPr/>
        </p:nvSpPr>
        <p:spPr>
          <a:xfrm>
            <a:off x="4810656" y="3799075"/>
            <a:ext cx="2631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>
                <a:solidFill>
                  <a:srgbClr val="00B050"/>
                </a:solidFill>
                <a:highlight>
                  <a:srgbClr val="FFFF00"/>
                </a:highlight>
              </a:rPr>
              <a:t>=&gt;  </a:t>
            </a:r>
            <a:r>
              <a:rPr lang="de-DE" sz="1200" dirty="0" err="1">
                <a:solidFill>
                  <a:srgbClr val="00B050"/>
                </a:solidFill>
                <a:highlight>
                  <a:srgbClr val="FFFF00"/>
                </a:highlight>
              </a:rPr>
              <a:t>Therefor</a:t>
            </a:r>
            <a:r>
              <a:rPr lang="en-DE" sz="1200">
                <a:solidFill>
                  <a:srgbClr val="00B050"/>
                </a:solidFill>
                <a:highlight>
                  <a:srgbClr val="FFFF00"/>
                </a:highlight>
              </a:rPr>
              <a:t>: JGraphT</a:t>
            </a:r>
            <a:r>
              <a:rPr lang="de-DE" sz="1200" dirty="0">
                <a:solidFill>
                  <a:srgbClr val="00B050"/>
                </a:solidFill>
                <a:highlight>
                  <a:srgbClr val="FFFF00"/>
                </a:highlight>
              </a:rPr>
              <a:t> was </a:t>
            </a:r>
            <a:r>
              <a:rPr lang="de-DE" sz="1200" dirty="0" err="1">
                <a:solidFill>
                  <a:srgbClr val="00B050"/>
                </a:solidFill>
                <a:highlight>
                  <a:srgbClr val="FFFF00"/>
                </a:highlight>
              </a:rPr>
              <a:t>selected</a:t>
            </a:r>
            <a:endParaRPr lang="en-DE" sz="1200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C140-5125-9F66-24ED-9F22ACD867F4}"/>
              </a:ext>
            </a:extLst>
          </p:cNvPr>
          <p:cNvSpPr txBox="1"/>
          <p:nvPr/>
        </p:nvSpPr>
        <p:spPr>
          <a:xfrm>
            <a:off x="558204" y="201890"/>
            <a:ext cx="181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Selected:  </a:t>
            </a:r>
            <a:r>
              <a:rPr lang="de-DE" sz="1400" b="1" dirty="0" err="1">
                <a:solidFill>
                  <a:srgbClr val="00B0F0"/>
                </a:solidFill>
              </a:rPr>
              <a:t>JGraphT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629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rgbClr val="FFC000"/>
                </a:solidFill>
              </a:rPr>
              <a:t>JGraphT</a:t>
            </a:r>
            <a:r>
              <a:rPr lang="de-DE" altLang="de-DE" sz="1400" kern="0" dirty="0">
                <a:solidFill>
                  <a:srgbClr val="FFC000"/>
                </a:solidFill>
              </a:rPr>
              <a:t> (</a:t>
            </a:r>
            <a:r>
              <a:rPr lang="de-DE" altLang="de-DE" sz="1400" kern="0" dirty="0" err="1">
                <a:solidFill>
                  <a:srgbClr val="FFC000"/>
                </a:solidFill>
              </a:rPr>
              <a:t>Results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asking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ChatGPT</a:t>
            </a:r>
            <a:r>
              <a:rPr lang="de-DE" altLang="de-DE" sz="1400" kern="0" dirty="0">
                <a:solidFill>
                  <a:srgbClr val="FFC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819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B83-989D-1E22-ED46-C9153C64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E85DF1-55B5-8678-21BC-32E0ECDF7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2639D-66D8-0269-F01E-6807846E90CE}"/>
              </a:ext>
            </a:extLst>
          </p:cNvPr>
          <p:cNvSpPr txBox="1"/>
          <p:nvPr/>
        </p:nvSpPr>
        <p:spPr>
          <a:xfrm>
            <a:off x="558204" y="201890"/>
            <a:ext cx="6389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General Features </a:t>
            </a:r>
            <a:r>
              <a:rPr lang="de-DE" sz="1400" b="1" dirty="0" err="1">
                <a:solidFill>
                  <a:srgbClr val="0070C0"/>
                </a:solidFill>
              </a:rPr>
              <a:t>of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JGraphT</a:t>
            </a:r>
            <a:r>
              <a:rPr lang="de-DE" sz="1400" b="1" dirty="0">
                <a:solidFill>
                  <a:srgbClr val="0070C0"/>
                </a:solidFill>
              </a:rPr>
              <a:t> – </a:t>
            </a:r>
            <a:r>
              <a:rPr lang="de-DE" sz="1400" b="1" dirty="0">
                <a:solidFill>
                  <a:srgbClr val="00B0F0"/>
                </a:solidFill>
              </a:rPr>
              <a:t>a </a:t>
            </a:r>
            <a:r>
              <a:rPr lang="de-DE" sz="1400" b="1" i="1" dirty="0">
                <a:solidFill>
                  <a:srgbClr val="00B0F0"/>
                </a:solidFill>
              </a:rPr>
              <a:t>‚</a:t>
            </a:r>
            <a:r>
              <a:rPr lang="de-DE" sz="1400" b="1" i="1" dirty="0" err="1">
                <a:solidFill>
                  <a:srgbClr val="00B0F0"/>
                </a:solidFill>
              </a:rPr>
              <a:t>short</a:t>
            </a:r>
            <a:r>
              <a:rPr lang="de-DE" sz="1400" b="1" i="1" dirty="0">
                <a:solidFill>
                  <a:srgbClr val="00B0F0"/>
                </a:solidFill>
              </a:rPr>
              <a:t>‘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Overview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provided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by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ChatPGPT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B050B-51F3-F73E-C656-44561B9DF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09" y="670566"/>
            <a:ext cx="4498110" cy="44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34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2305C-31C4-0151-EB2E-28C49D735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D18704-BAAA-DDD1-D24E-D3CA4CB021D9}"/>
              </a:ext>
            </a:extLst>
          </p:cNvPr>
          <p:cNvSpPr txBox="1"/>
          <p:nvPr/>
        </p:nvSpPr>
        <p:spPr>
          <a:xfrm>
            <a:off x="7276242" y="4314062"/>
            <a:ext cx="135806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solidFill>
                  <a:srgbClr val="00B050"/>
                </a:solidFill>
                <a:highlight>
                  <a:srgbClr val="FFFF00"/>
                </a:highlight>
              </a:rPr>
              <a:t>JGraphT‘s</a:t>
            </a:r>
            <a:r>
              <a:rPr lang="de-DE" sz="900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de-DE" sz="900" dirty="0" err="1">
                <a:solidFill>
                  <a:srgbClr val="00B050"/>
                </a:solidFill>
                <a:highlight>
                  <a:srgbClr val="FFFF00"/>
                </a:highlight>
              </a:rPr>
              <a:t>Vocabulary</a:t>
            </a:r>
            <a:r>
              <a:rPr lang="de-DE" sz="900" dirty="0">
                <a:solidFill>
                  <a:srgbClr val="00B050"/>
                </a:solidFill>
                <a:highlight>
                  <a:srgbClr val="FFFF00"/>
                </a:highlight>
              </a:rPr>
              <a:t>:</a:t>
            </a:r>
          </a:p>
          <a:p>
            <a:endParaRPr lang="de-DE" sz="900" b="1" i="1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r>
              <a:rPr lang="de-DE" sz="900" b="1" i="1" dirty="0">
                <a:solidFill>
                  <a:srgbClr val="00B050"/>
                </a:solidFill>
                <a:highlight>
                  <a:srgbClr val="FFFF00"/>
                </a:highlight>
              </a:rPr>
              <a:t>Vertex &amp; Edge</a:t>
            </a:r>
            <a:endParaRPr lang="en-DE" sz="900" b="1" i="1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2F824-6502-21AD-30AC-F10772EB3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16A87C-21CE-FC9C-3CAA-EDC6FC7E6B8A}"/>
              </a:ext>
            </a:extLst>
          </p:cNvPr>
          <p:cNvSpPr txBox="1"/>
          <p:nvPr/>
        </p:nvSpPr>
        <p:spPr>
          <a:xfrm>
            <a:off x="558204" y="201890"/>
            <a:ext cx="3892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More </a:t>
            </a:r>
            <a:r>
              <a:rPr lang="de-DE" sz="1400" b="1" dirty="0" err="1">
                <a:solidFill>
                  <a:srgbClr val="0070C0"/>
                </a:solidFill>
              </a:rPr>
              <a:t>prompting</a:t>
            </a:r>
            <a:r>
              <a:rPr lang="de-DE" sz="1400" b="1" dirty="0">
                <a:solidFill>
                  <a:srgbClr val="0070C0"/>
                </a:solidFill>
              </a:rPr>
              <a:t> in </a:t>
            </a:r>
            <a:r>
              <a:rPr lang="de-DE" sz="1400" b="1" dirty="0" err="1">
                <a:solidFill>
                  <a:srgbClr val="0070C0"/>
                </a:solidFill>
              </a:rPr>
              <a:t>ChatGPT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about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JGraphT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70CBB-2D30-85F2-9252-249E94211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604" y="948272"/>
            <a:ext cx="5679768" cy="1470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61A00A-0912-AA7E-CC77-448C9F868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531" y="3247331"/>
            <a:ext cx="5154013" cy="1052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5E0A9-A046-C089-E295-B64B98438CC4}"/>
              </a:ext>
            </a:extLst>
          </p:cNvPr>
          <p:cNvSpPr txBox="1"/>
          <p:nvPr/>
        </p:nvSpPr>
        <p:spPr>
          <a:xfrm>
            <a:off x="3749964" y="264831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D3AEE6-6D1E-7159-7E00-117087377395}"/>
              </a:ext>
            </a:extLst>
          </p:cNvPr>
          <p:cNvCxnSpPr>
            <a:cxnSpLocks/>
          </p:cNvCxnSpPr>
          <p:nvPr/>
        </p:nvCxnSpPr>
        <p:spPr>
          <a:xfrm>
            <a:off x="5523345" y="1889561"/>
            <a:ext cx="118225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E72FE5-5950-913C-0B64-747B6E499B05}"/>
              </a:ext>
            </a:extLst>
          </p:cNvPr>
          <p:cNvCxnSpPr>
            <a:cxnSpLocks/>
          </p:cNvCxnSpPr>
          <p:nvPr/>
        </p:nvCxnSpPr>
        <p:spPr>
          <a:xfrm>
            <a:off x="1454726" y="2088142"/>
            <a:ext cx="159327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EB2C36-32A6-4C9D-A7C2-BC185CE825CB}"/>
              </a:ext>
            </a:extLst>
          </p:cNvPr>
          <p:cNvCxnSpPr>
            <a:cxnSpLocks/>
          </p:cNvCxnSpPr>
          <p:nvPr/>
        </p:nvCxnSpPr>
        <p:spPr>
          <a:xfrm>
            <a:off x="3749964" y="4004190"/>
            <a:ext cx="191192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FCC5C7-6544-0929-12BA-8A10856AB2B9}"/>
              </a:ext>
            </a:extLst>
          </p:cNvPr>
          <p:cNvCxnSpPr>
            <a:cxnSpLocks/>
          </p:cNvCxnSpPr>
          <p:nvPr/>
        </p:nvCxnSpPr>
        <p:spPr>
          <a:xfrm flipV="1">
            <a:off x="3749964" y="4299981"/>
            <a:ext cx="2770909" cy="946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892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FF102-5E25-98FD-6912-87C3F07F6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DCBF108-A40B-1864-CDF6-70A593A5B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941E31-866E-E885-7DB3-BC9EB30A6325}"/>
              </a:ext>
            </a:extLst>
          </p:cNvPr>
          <p:cNvSpPr txBox="1"/>
          <p:nvPr/>
        </p:nvSpPr>
        <p:spPr>
          <a:xfrm>
            <a:off x="558204" y="201890"/>
            <a:ext cx="4014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JGraphT</a:t>
            </a:r>
            <a:r>
              <a:rPr lang="de-DE" sz="1400" b="1" dirty="0">
                <a:solidFill>
                  <a:srgbClr val="0070C0"/>
                </a:solidFill>
              </a:rPr>
              <a:t> – </a:t>
            </a:r>
            <a:r>
              <a:rPr lang="de-DE" sz="1400" b="1" dirty="0" err="1">
                <a:solidFill>
                  <a:srgbClr val="00B0F0"/>
                </a:solidFill>
              </a:rPr>
              <a:t>Example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for</a:t>
            </a:r>
            <a:r>
              <a:rPr lang="de-DE" sz="1400" b="1" dirty="0">
                <a:solidFill>
                  <a:srgbClr val="00B0F0"/>
                </a:solidFill>
              </a:rPr>
              <a:t> an </a:t>
            </a:r>
            <a:r>
              <a:rPr lang="de-DE" sz="1400" b="1" dirty="0" err="1">
                <a:solidFill>
                  <a:srgbClr val="00B0F0"/>
                </a:solidFill>
              </a:rPr>
              <a:t>Undirected</a:t>
            </a:r>
            <a:r>
              <a:rPr lang="de-DE" sz="1400" b="1" dirty="0">
                <a:solidFill>
                  <a:srgbClr val="00B0F0"/>
                </a:solidFill>
              </a:rPr>
              <a:t> Graph 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29EDD-B0FE-409F-70DA-C6E2AC1A2FF5}"/>
              </a:ext>
            </a:extLst>
          </p:cNvPr>
          <p:cNvSpPr txBox="1"/>
          <p:nvPr/>
        </p:nvSpPr>
        <p:spPr>
          <a:xfrm>
            <a:off x="789709" y="1243990"/>
            <a:ext cx="7402945" cy="3000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org.jgrapht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.*;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org.jgrapht.graph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.*;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ExampleUndirectedGraph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public static void main(String[]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args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Graph&lt;String,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DefaultEdge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 = new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SimpleGraph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&lt;&gt;(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DefaultEdge.class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g.addVertex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("A");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g.addVertex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("B");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g.addVertex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("C");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g.addEdge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("A", "B");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g.addEdge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("B", "C");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g.addEdge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("C", "A");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System.out.println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(g);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A62C1-3F7A-3EE5-C3DD-43563BBE9193}"/>
              </a:ext>
            </a:extLst>
          </p:cNvPr>
          <p:cNvSpPr txBox="1"/>
          <p:nvPr/>
        </p:nvSpPr>
        <p:spPr>
          <a:xfrm>
            <a:off x="7276242" y="4314062"/>
            <a:ext cx="135806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solidFill>
                  <a:srgbClr val="00B050"/>
                </a:solidFill>
                <a:highlight>
                  <a:srgbClr val="FFFF00"/>
                </a:highlight>
              </a:rPr>
              <a:t>JGraphT‘s</a:t>
            </a:r>
            <a:r>
              <a:rPr lang="de-DE" sz="900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de-DE" sz="900" dirty="0" err="1">
                <a:solidFill>
                  <a:srgbClr val="00B050"/>
                </a:solidFill>
                <a:highlight>
                  <a:srgbClr val="FFFF00"/>
                </a:highlight>
              </a:rPr>
              <a:t>Vocabulary</a:t>
            </a:r>
            <a:r>
              <a:rPr lang="de-DE" sz="900" dirty="0">
                <a:solidFill>
                  <a:srgbClr val="00B050"/>
                </a:solidFill>
                <a:highlight>
                  <a:srgbClr val="FFFF00"/>
                </a:highlight>
              </a:rPr>
              <a:t>:</a:t>
            </a:r>
          </a:p>
          <a:p>
            <a:endParaRPr lang="de-DE" sz="900" b="1" i="1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r>
              <a:rPr lang="de-DE" sz="900" b="1" i="1" dirty="0">
                <a:solidFill>
                  <a:srgbClr val="00B050"/>
                </a:solidFill>
                <a:highlight>
                  <a:srgbClr val="FFFF00"/>
                </a:highlight>
              </a:rPr>
              <a:t>Vertex &amp; Edge</a:t>
            </a:r>
            <a:endParaRPr lang="en-DE" sz="900" b="1" i="1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90828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B1CDF-CDF1-3DF4-F992-F86BE39D6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BD2A17-AF50-8ED8-A563-5F3CCAB2D05E}"/>
              </a:ext>
            </a:extLst>
          </p:cNvPr>
          <p:cNvSpPr txBox="1"/>
          <p:nvPr/>
        </p:nvSpPr>
        <p:spPr>
          <a:xfrm>
            <a:off x="5823505" y="4011211"/>
            <a:ext cx="23839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solidFill>
                  <a:srgbClr val="00B050"/>
                </a:solidFill>
              </a:rPr>
              <a:t>You</a:t>
            </a:r>
            <a:r>
              <a:rPr lang="de-DE" sz="900" dirty="0">
                <a:solidFill>
                  <a:srgbClr val="00B050"/>
                </a:solidFill>
              </a:rPr>
              <a:t> will </a:t>
            </a:r>
            <a:r>
              <a:rPr lang="de-DE" sz="900" dirty="0" err="1">
                <a:solidFill>
                  <a:srgbClr val="00B050"/>
                </a:solidFill>
              </a:rPr>
              <a:t>see</a:t>
            </a:r>
            <a:r>
              <a:rPr lang="de-DE" sz="900" dirty="0">
                <a:solidFill>
                  <a:srgbClr val="00B050"/>
                </a:solidFill>
              </a:rPr>
              <a:t> </a:t>
            </a:r>
            <a:r>
              <a:rPr lang="de-DE" sz="900" dirty="0" err="1">
                <a:solidFill>
                  <a:srgbClr val="00B050"/>
                </a:solidFill>
              </a:rPr>
              <a:t>this</a:t>
            </a:r>
            <a:r>
              <a:rPr lang="de-DE" sz="900" dirty="0">
                <a:solidFill>
                  <a:srgbClr val="00B050"/>
                </a:solidFill>
              </a:rPr>
              <a:t> in </a:t>
            </a:r>
            <a:r>
              <a:rPr lang="de-DE" sz="900" dirty="0" err="1">
                <a:solidFill>
                  <a:srgbClr val="00B050"/>
                </a:solidFill>
              </a:rPr>
              <a:t>our</a:t>
            </a:r>
            <a:r>
              <a:rPr lang="de-DE" sz="900" dirty="0">
                <a:solidFill>
                  <a:srgbClr val="00B050"/>
                </a:solidFill>
              </a:rPr>
              <a:t> </a:t>
            </a:r>
            <a:r>
              <a:rPr lang="de-DE" sz="900" dirty="0" err="1">
                <a:solidFill>
                  <a:srgbClr val="00B050"/>
                </a:solidFill>
              </a:rPr>
              <a:t>Example</a:t>
            </a:r>
            <a:r>
              <a:rPr lang="de-DE" sz="900" dirty="0">
                <a:solidFill>
                  <a:srgbClr val="00B050"/>
                </a:solidFill>
              </a:rPr>
              <a:t> Packages:</a:t>
            </a:r>
            <a:endParaRPr lang="en-DE" sz="900" dirty="0">
              <a:solidFill>
                <a:srgbClr val="00B05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E69014-184A-3082-E530-194B61787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B7C60F-17D9-756A-AA12-992F46BDA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05" y="162871"/>
            <a:ext cx="4492875" cy="4817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957A3C-4EDF-6B95-9533-E4699A31A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728" y="1070443"/>
            <a:ext cx="4372659" cy="1501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416A28-4953-8ABC-9A03-8F3A507EE194}"/>
              </a:ext>
            </a:extLst>
          </p:cNvPr>
          <p:cNvSpPr txBox="1"/>
          <p:nvPr/>
        </p:nvSpPr>
        <p:spPr>
          <a:xfrm>
            <a:off x="4922980" y="546612"/>
            <a:ext cx="39993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F393E1-8369-7CB0-B55C-D1B63D4E4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855" y="2856110"/>
            <a:ext cx="3669364" cy="70281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9ADDF7-11A2-E7EA-4B78-74257DF49F6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137890" y="3724910"/>
            <a:ext cx="1685615" cy="40171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2EDE33E-871B-9D8F-0E14-3BD961D7E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376" y="4282735"/>
            <a:ext cx="1685615" cy="6447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D55CEB-4F89-45AB-3347-3688B9601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0412" y="37079"/>
            <a:ext cx="3454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65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6C1783-D2B7-E31D-D266-7A39C5F90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8704D5-4751-C7B8-8086-0610A185D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55" y="51805"/>
            <a:ext cx="3632200" cy="54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B91706-39A5-C7BC-A560-B81B96289E77}"/>
              </a:ext>
            </a:extLst>
          </p:cNvPr>
          <p:cNvSpPr txBox="1"/>
          <p:nvPr/>
        </p:nvSpPr>
        <p:spPr>
          <a:xfrm>
            <a:off x="320294" y="546611"/>
            <a:ext cx="8629742" cy="330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84A17-5351-6EDE-1CE7-0E4B950D8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50" y="725279"/>
            <a:ext cx="5627832" cy="681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412F45-FF46-E713-00E5-2E3ADBB1F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27" y="1534102"/>
            <a:ext cx="7772400" cy="26728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231AD-1576-1CA9-F71D-283865353373}"/>
              </a:ext>
            </a:extLst>
          </p:cNvPr>
          <p:cNvSpPr txBox="1"/>
          <p:nvPr/>
        </p:nvSpPr>
        <p:spPr>
          <a:xfrm>
            <a:off x="3127162" y="4700514"/>
            <a:ext cx="23839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solidFill>
                  <a:srgbClr val="00B050"/>
                </a:solidFill>
              </a:rPr>
              <a:t>We</a:t>
            </a:r>
            <a:r>
              <a:rPr lang="de-DE" sz="900" dirty="0">
                <a:solidFill>
                  <a:srgbClr val="00B050"/>
                </a:solidFill>
              </a:rPr>
              <a:t> do so in </a:t>
            </a:r>
            <a:r>
              <a:rPr lang="de-DE" sz="900" dirty="0" err="1">
                <a:solidFill>
                  <a:srgbClr val="00B050"/>
                </a:solidFill>
              </a:rPr>
              <a:t>our</a:t>
            </a:r>
            <a:r>
              <a:rPr lang="de-DE" sz="900" dirty="0">
                <a:solidFill>
                  <a:srgbClr val="00B050"/>
                </a:solidFill>
              </a:rPr>
              <a:t> </a:t>
            </a:r>
            <a:r>
              <a:rPr lang="de-DE" sz="900" dirty="0" err="1">
                <a:solidFill>
                  <a:srgbClr val="00B050"/>
                </a:solidFill>
              </a:rPr>
              <a:t>Example</a:t>
            </a:r>
            <a:r>
              <a:rPr lang="de-DE" sz="900" dirty="0">
                <a:solidFill>
                  <a:srgbClr val="00B050"/>
                </a:solidFill>
              </a:rPr>
              <a:t> Packages</a:t>
            </a:r>
            <a:endParaRPr lang="en-DE" sz="900" dirty="0">
              <a:solidFill>
                <a:srgbClr val="00B05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FF0AA3-ACFE-07C0-153A-36110EFAF2B1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3925455" y="4334337"/>
            <a:ext cx="393700" cy="36617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41D90D-B075-B5C8-6E00-76DE485DE0E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319155" y="4334337"/>
            <a:ext cx="343150" cy="36617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286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C31CAD-AEB2-9E77-C308-0C56E2340F70}"/>
              </a:ext>
            </a:extLst>
          </p:cNvPr>
          <p:cNvSpPr/>
          <p:nvPr/>
        </p:nvSpPr>
        <p:spPr>
          <a:xfrm>
            <a:off x="1083169" y="2403586"/>
            <a:ext cx="7376160" cy="1814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200" dirty="0">
                <a:solidFill>
                  <a:srgbClr val="0070C0"/>
                </a:solidFill>
              </a:rPr>
              <a:t>Approach 2</a:t>
            </a:r>
            <a:endParaRPr lang="en-DE" sz="1200" dirty="0">
              <a:solidFill>
                <a:srgbClr val="0070C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C64789-001D-9A4F-2620-A190FC6AD838}"/>
              </a:ext>
            </a:extLst>
          </p:cNvPr>
          <p:cNvSpPr/>
          <p:nvPr/>
        </p:nvSpPr>
        <p:spPr>
          <a:xfrm>
            <a:off x="2286262" y="2551782"/>
            <a:ext cx="2509786" cy="43342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REST-Client (Java Script)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ACFA55-C009-49E0-10DA-10458E332D68}"/>
              </a:ext>
            </a:extLst>
          </p:cNvPr>
          <p:cNvSpPr/>
          <p:nvPr/>
        </p:nvSpPr>
        <p:spPr>
          <a:xfrm>
            <a:off x="5472784" y="3716126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Java </a:t>
            </a:r>
            <a:r>
              <a:rPr lang="de-DE" sz="1200" dirty="0" err="1"/>
              <a:t>reads</a:t>
            </a:r>
            <a:r>
              <a:rPr lang="de-DE" sz="1200" dirty="0"/>
              <a:t> Source</a:t>
            </a:r>
            <a:r>
              <a:rPr lang="en-DE" sz="1200"/>
              <a:t>: List </a:t>
            </a:r>
          </a:p>
          <a:p>
            <a:r>
              <a:rPr lang="de-DE" sz="1200" dirty="0" err="1"/>
              <a:t>with</a:t>
            </a:r>
            <a:r>
              <a:rPr lang="en-DE" sz="1200"/>
              <a:t> Hierarch</a:t>
            </a:r>
            <a:r>
              <a:rPr lang="de-DE" sz="1200" dirty="0" err="1"/>
              <a:t>y</a:t>
            </a:r>
            <a:r>
              <a:rPr lang="en-DE" sz="1200"/>
              <a:t> – Information</a:t>
            </a:r>
            <a:endParaRPr lang="en-DE" sz="1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801F0A-06F2-EB1E-273A-ACBE54314985}"/>
              </a:ext>
            </a:extLst>
          </p:cNvPr>
          <p:cNvSpPr/>
          <p:nvPr/>
        </p:nvSpPr>
        <p:spPr>
          <a:xfrm>
            <a:off x="5472786" y="3105925"/>
            <a:ext cx="2509786" cy="48602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Transformer (Java)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255AC-24B1-3A60-5E87-E14559C87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661" y="3248264"/>
            <a:ext cx="295927" cy="3006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1AA217-8BB5-184E-DD44-383871031292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4796048" y="2768493"/>
            <a:ext cx="676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6CAEE5-001B-B9A6-9650-4C6568F10BD0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6727678" y="3591952"/>
            <a:ext cx="2" cy="124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B5C603D-8D20-7B8D-AA4D-12B98034D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445" y="3858304"/>
            <a:ext cx="297767" cy="263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555281-E65A-4135-DB67-2E5DE4490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899" y="2628866"/>
            <a:ext cx="295927" cy="30063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8613C4-1D35-9429-DE07-37A47345E00C}"/>
              </a:ext>
            </a:extLst>
          </p:cNvPr>
          <p:cNvSpPr/>
          <p:nvPr/>
        </p:nvSpPr>
        <p:spPr>
          <a:xfrm>
            <a:off x="5472785" y="2556819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en-DE" sz="1200"/>
              <a:t> </a:t>
            </a:r>
            <a:r>
              <a:rPr lang="de-DE" sz="1200" dirty="0" err="1"/>
              <a:t>Tree</a:t>
            </a:r>
            <a:endParaRPr lang="en-DE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3D0A2A-C31B-81C2-A3CB-1F3B1D6EBDA7}"/>
              </a:ext>
            </a:extLst>
          </p:cNvPr>
          <p:cNvCxnSpPr>
            <a:cxnSpLocks/>
            <a:stCxn id="6" idx="0"/>
            <a:endCxn id="12" idx="2"/>
          </p:cNvCxnSpPr>
          <p:nvPr/>
        </p:nvCxnSpPr>
        <p:spPr>
          <a:xfrm flipH="1" flipV="1">
            <a:off x="6727679" y="2990242"/>
            <a:ext cx="1" cy="115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4ACA343-B1CD-C01D-B3A3-5F67A19D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160" y="2637537"/>
            <a:ext cx="295927" cy="3006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5019D2B-8D48-5323-CC32-33C843D56781}"/>
              </a:ext>
            </a:extLst>
          </p:cNvPr>
          <p:cNvSpPr/>
          <p:nvPr/>
        </p:nvSpPr>
        <p:spPr>
          <a:xfrm>
            <a:off x="1070473" y="1410997"/>
            <a:ext cx="7376160" cy="591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200" dirty="0">
                <a:solidFill>
                  <a:srgbClr val="0070C0"/>
                </a:solidFill>
              </a:rPr>
              <a:t>Approach 1</a:t>
            </a:r>
            <a:endParaRPr lang="en-DE" sz="1200" dirty="0">
              <a:solidFill>
                <a:srgbClr val="0070C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AF6FF2D-49B0-C473-72D2-8677EDF6698C}"/>
              </a:ext>
            </a:extLst>
          </p:cNvPr>
          <p:cNvSpPr/>
          <p:nvPr/>
        </p:nvSpPr>
        <p:spPr>
          <a:xfrm>
            <a:off x="2273566" y="1508025"/>
            <a:ext cx="2509786" cy="3653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REST-Client (Java Script)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5291CB-6604-584C-8C9F-4125DF744FB4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783352" y="1690699"/>
            <a:ext cx="676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6EE632F-DF9D-F6FF-15BC-ED01D4A7B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203" y="1573002"/>
            <a:ext cx="295927" cy="25341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DB5FDB6-A051-8823-4AF9-FF5231A1511B}"/>
              </a:ext>
            </a:extLst>
          </p:cNvPr>
          <p:cNvSpPr/>
          <p:nvPr/>
        </p:nvSpPr>
        <p:spPr>
          <a:xfrm>
            <a:off x="5460089" y="1512271"/>
            <a:ext cx="2509786" cy="36534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en-DE" sz="1200"/>
              <a:t> (dire</a:t>
            </a:r>
            <a:r>
              <a:rPr lang="de-DE" sz="1200" dirty="0"/>
              <a:t>ct</a:t>
            </a:r>
            <a:r>
              <a:rPr lang="en-DE" sz="1200"/>
              <a:t>)</a:t>
            </a:r>
            <a:endParaRPr lang="en-DE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109E1E-5CF1-770B-B283-6D44CE02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464" y="1580311"/>
            <a:ext cx="295927" cy="2534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169916-9472-E8BD-1354-F3D1EDDAD31B}"/>
              </a:ext>
            </a:extLst>
          </p:cNvPr>
          <p:cNvSpPr txBox="1"/>
          <p:nvPr/>
        </p:nvSpPr>
        <p:spPr>
          <a:xfrm>
            <a:off x="558204" y="201890"/>
            <a:ext cx="2617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Remember</a:t>
            </a:r>
            <a:r>
              <a:rPr lang="de-DE" sz="1400" b="1" dirty="0">
                <a:solidFill>
                  <a:srgbClr val="0070C0"/>
                </a:solidFill>
              </a:rPr>
              <a:t>: </a:t>
            </a:r>
            <a:r>
              <a:rPr lang="de-DE" sz="1400" b="1" dirty="0" err="1">
                <a:solidFill>
                  <a:srgbClr val="0070C0"/>
                </a:solidFill>
              </a:rPr>
              <a:t>Our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Approaches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189371-E853-10C0-9793-0CC49180756A}"/>
              </a:ext>
            </a:extLst>
          </p:cNvPr>
          <p:cNvSpPr txBox="1"/>
          <p:nvPr/>
        </p:nvSpPr>
        <p:spPr>
          <a:xfrm>
            <a:off x="3101262" y="4708113"/>
            <a:ext cx="5386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Technical Requirement:  Consistency of Result (independent from Approach)</a:t>
            </a:r>
          </a:p>
        </p:txBody>
      </p:sp>
    </p:spTree>
    <p:extLst>
      <p:ext uri="{BB962C8B-B14F-4D97-AF65-F5344CB8AC3E}">
        <p14:creationId xmlns:p14="http://schemas.microsoft.com/office/powerpoint/2010/main" val="135342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E03F0-3B68-033C-4814-40192C52D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C320F03D-A129-6F0F-F3DE-EEB267EED077}"/>
              </a:ext>
            </a:extLst>
          </p:cNvPr>
          <p:cNvSpPr txBox="1"/>
          <p:nvPr/>
        </p:nvSpPr>
        <p:spPr>
          <a:xfrm>
            <a:off x="558204" y="201890"/>
            <a:ext cx="1495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Static </a:t>
            </a:r>
            <a:r>
              <a:rPr lang="de-DE" sz="1400" b="1" dirty="0" err="1">
                <a:solidFill>
                  <a:srgbClr val="0070C0"/>
                </a:solidFill>
              </a:rPr>
              <a:t>TreeView</a:t>
            </a:r>
            <a:endParaRPr lang="en-DE" sz="1400" b="1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FAD69-A9AD-80ED-8F85-1ACA5123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22" y="798147"/>
            <a:ext cx="1780365" cy="897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69D9C-AF07-399C-E86C-70E816226060}"/>
              </a:ext>
            </a:extLst>
          </p:cNvPr>
          <p:cNvSpPr txBox="1"/>
          <p:nvPr/>
        </p:nvSpPr>
        <p:spPr>
          <a:xfrm>
            <a:off x="2989385" y="798147"/>
            <a:ext cx="4224216" cy="432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React, { Component } from 'react';</a:t>
            </a:r>
          </a:p>
          <a:p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{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TreeView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} from '@carbon/react';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{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BareMetalServer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Settings, Error } from '@carbon/icons-react’;</a:t>
            </a:r>
          </a:p>
          <a:p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dirty="0"/>
              <a:t>render() {</a:t>
            </a:r>
            <a:br>
              <a:rPr lang="en-GB" sz="800" dirty="0"/>
            </a:br>
            <a:endParaRPr lang="en-GB" sz="800" dirty="0"/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. . .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TreeView</a:t>
            </a: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label=""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onSelect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={() =&gt; { }}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&gt;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7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7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endParaRPr lang="en-GB" sz="7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id="1"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label="Server"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value=""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isExpanded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={true}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renderIcon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BareMetalServer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en-GB" sz="7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&lt;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id="1-1"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label="Configuration"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value=""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renderIcon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={Settings}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onSelect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this.toggleUi.bind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(this, 'config’)}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/&gt;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&lt;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id="1-2"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label="Exceptions"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value=""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renderIcon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={Error}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onSelect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this.toggleUi.bind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(this, 'exceptions’)}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/&gt;</a:t>
            </a:r>
          </a:p>
          <a:p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7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7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r>
              <a:rPr lang="en-GB" sz="7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TreeView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69301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89B45D-6FA1-97F2-7C44-DBCC2E01A861}"/>
              </a:ext>
            </a:extLst>
          </p:cNvPr>
          <p:cNvSpPr/>
          <p:nvPr/>
        </p:nvSpPr>
        <p:spPr>
          <a:xfrm>
            <a:off x="3122084" y="115854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C6D31C-405F-65BA-143A-1BBF48F3D302}"/>
              </a:ext>
            </a:extLst>
          </p:cNvPr>
          <p:cNvSpPr/>
          <p:nvPr/>
        </p:nvSpPr>
        <p:spPr>
          <a:xfrm>
            <a:off x="4226324" y="125232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06DC1F79-EA1A-2F86-29B4-67B9F7FB5656}"/>
              </a:ext>
            </a:extLst>
          </p:cNvPr>
          <p:cNvSpPr/>
          <p:nvPr/>
        </p:nvSpPr>
        <p:spPr>
          <a:xfrm>
            <a:off x="4478873" y="130892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rgbClr val="00B0F0"/>
                </a:solidFill>
              </a:rPr>
              <a:t>Payload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EF54548-D80D-0638-C71E-54250E01C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94375"/>
              </p:ext>
            </p:extLst>
          </p:nvPr>
        </p:nvGraphicFramePr>
        <p:xfrm>
          <a:off x="3268815" y="1808501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91C51D-41C0-2DC8-8F8F-DB3213C08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01583"/>
              </p:ext>
            </p:extLst>
          </p:nvPr>
        </p:nvGraphicFramePr>
        <p:xfrm>
          <a:off x="3259678" y="130892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7D221D-8D25-ED6D-0BC2-424AFE3218ED}"/>
              </a:ext>
            </a:extLst>
          </p:cNvPr>
          <p:cNvSpPr txBox="1"/>
          <p:nvPr/>
        </p:nvSpPr>
        <p:spPr>
          <a:xfrm>
            <a:off x="5270791" y="939595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>
                <a:highlight>
                  <a:srgbClr val="FFFF00"/>
                </a:highlight>
              </a:rPr>
              <a:t>Vertex</a:t>
            </a:r>
            <a:endParaRPr lang="en-DE" sz="1000" dirty="0">
              <a:highlight>
                <a:srgbClr val="FFFF00"/>
              </a:highlight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89DC8C19-9C37-4856-B6C4-455D2B6E556B}"/>
              </a:ext>
            </a:extLst>
          </p:cNvPr>
          <p:cNvSpPr/>
          <p:nvPr/>
        </p:nvSpPr>
        <p:spPr>
          <a:xfrm>
            <a:off x="4459085" y="184180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tx1"/>
                </a:solidFill>
              </a:rPr>
              <a:t>UiControl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38DE56-BF8D-C03C-FCBB-1961A5C8E91B}"/>
              </a:ext>
            </a:extLst>
          </p:cNvPr>
          <p:cNvSpPr txBox="1"/>
          <p:nvPr/>
        </p:nvSpPr>
        <p:spPr>
          <a:xfrm>
            <a:off x="558204" y="201890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Central </a:t>
            </a:r>
            <a:r>
              <a:rPr lang="de-DE" sz="1400" b="1" dirty="0" err="1">
                <a:solidFill>
                  <a:srgbClr val="0070C0"/>
                </a:solidFill>
              </a:rPr>
              <a:t>Object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98B857D9-7BE1-2D37-29BC-8B844D7A1E4B}"/>
              </a:ext>
            </a:extLst>
          </p:cNvPr>
          <p:cNvSpPr/>
          <p:nvPr/>
        </p:nvSpPr>
        <p:spPr>
          <a:xfrm>
            <a:off x="1838430" y="3214145"/>
            <a:ext cx="1854731" cy="600974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  <a:endParaRPr lang="en-DE" sz="900" dirty="0"/>
          </a:p>
          <a:p>
            <a:pPr algn="ctr"/>
            <a:r>
              <a:rPr lang="de-DE" sz="900" dirty="0"/>
              <a:t>Type </a:t>
            </a:r>
            <a:r>
              <a:rPr lang="de-DE" sz="900" dirty="0" err="1"/>
              <a:t>of</a:t>
            </a:r>
            <a:r>
              <a:rPr lang="de-DE" sz="900" dirty="0"/>
              <a:t> Company</a:t>
            </a:r>
            <a:endParaRPr lang="en-DE" sz="900" dirty="0"/>
          </a:p>
          <a:p>
            <a:pPr algn="ctr"/>
            <a:r>
              <a:rPr lang="de-DE" sz="900" dirty="0"/>
              <a:t>Headquarter</a:t>
            </a:r>
          </a:p>
          <a:p>
            <a:pPr algn="ctr"/>
            <a:r>
              <a:rPr lang="en-DE" sz="900"/>
              <a:t> </a:t>
            </a:r>
            <a:r>
              <a:rPr lang="en-DE" sz="900" dirty="0"/>
              <a:t>…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A7878BD-FB65-78F8-3647-CAE27E3A89B9}"/>
              </a:ext>
            </a:extLst>
          </p:cNvPr>
          <p:cNvSpPr/>
          <p:nvPr/>
        </p:nvSpPr>
        <p:spPr>
          <a:xfrm>
            <a:off x="3941356" y="3210230"/>
            <a:ext cx="1854731" cy="60488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  <a:endParaRPr lang="en-DE" sz="900" dirty="0"/>
          </a:p>
          <a:p>
            <a:pPr algn="ctr"/>
            <a:r>
              <a:rPr lang="de-DE" sz="900" dirty="0"/>
              <a:t>Task</a:t>
            </a:r>
            <a:endParaRPr lang="en-DE" sz="900" dirty="0"/>
          </a:p>
          <a:p>
            <a:pPr algn="ctr"/>
            <a:r>
              <a:rPr lang="en-DE" sz="900" dirty="0"/>
              <a:t>…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CC784D06-AC18-1C34-4B90-2334C74FC86A}"/>
              </a:ext>
            </a:extLst>
          </p:cNvPr>
          <p:cNvSpPr/>
          <p:nvPr/>
        </p:nvSpPr>
        <p:spPr>
          <a:xfrm>
            <a:off x="6044282" y="3206315"/>
            <a:ext cx="1854731" cy="58354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</a:p>
          <a:p>
            <a:pPr algn="ctr"/>
            <a:r>
              <a:rPr lang="de-DE" sz="900" dirty="0"/>
              <a:t>Firstname</a:t>
            </a:r>
          </a:p>
          <a:p>
            <a:pPr algn="ctr"/>
            <a:r>
              <a:rPr lang="de-DE" sz="900" dirty="0"/>
              <a:t>Date </a:t>
            </a:r>
            <a:r>
              <a:rPr lang="de-DE" sz="900" dirty="0" err="1"/>
              <a:t>of</a:t>
            </a:r>
            <a:r>
              <a:rPr lang="de-DE" sz="900" dirty="0"/>
              <a:t> </a:t>
            </a:r>
            <a:r>
              <a:rPr lang="de-DE" sz="900" dirty="0" err="1"/>
              <a:t>Birth</a:t>
            </a:r>
            <a:r>
              <a:rPr lang="de-DE" sz="900" dirty="0"/>
              <a:t>,</a:t>
            </a:r>
          </a:p>
          <a:p>
            <a:pPr algn="ctr"/>
            <a:r>
              <a:rPr lang="de-DE" sz="900" dirty="0"/>
              <a:t> …</a:t>
            </a:r>
            <a:endParaRPr lang="en-DE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3FB885-EFB7-E839-C865-4788888198FA}"/>
              </a:ext>
            </a:extLst>
          </p:cNvPr>
          <p:cNvSpPr txBox="1"/>
          <p:nvPr/>
        </p:nvSpPr>
        <p:spPr>
          <a:xfrm>
            <a:off x="1307765" y="2778733"/>
            <a:ext cx="1413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Types of </a:t>
            </a:r>
            <a:r>
              <a:rPr lang="en-US" sz="1200" dirty="0" err="1">
                <a:solidFill>
                  <a:srgbClr val="00B0F0"/>
                </a:solidFill>
              </a:rPr>
              <a:t>PayLoad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AD6D5-2580-63D6-B1B2-817D4930B91F}"/>
              </a:ext>
            </a:extLst>
          </p:cNvPr>
          <p:cNvSpPr txBox="1"/>
          <p:nvPr/>
        </p:nvSpPr>
        <p:spPr>
          <a:xfrm>
            <a:off x="1307765" y="4388289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UiControl</a:t>
            </a:r>
            <a:endParaRPr lang="en-US" sz="1200" dirty="0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1A657EEC-78E3-D236-656F-BC1F2515E8A4}"/>
              </a:ext>
            </a:extLst>
          </p:cNvPr>
          <p:cNvSpPr/>
          <p:nvPr/>
        </p:nvSpPr>
        <p:spPr>
          <a:xfrm>
            <a:off x="2371593" y="4364801"/>
            <a:ext cx="1854731" cy="600974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visible</a:t>
            </a:r>
          </a:p>
          <a:p>
            <a:pPr algn="ctr"/>
            <a:r>
              <a:rPr lang="de-DE" sz="900" dirty="0" err="1"/>
              <a:t>expanded</a:t>
            </a:r>
            <a:endParaRPr lang="de-DE" sz="900" dirty="0"/>
          </a:p>
          <a:p>
            <a:pPr algn="ctr"/>
            <a:r>
              <a:rPr lang="de-DE" sz="900" dirty="0"/>
              <a:t>…</a:t>
            </a:r>
            <a:endParaRPr lang="en-DE" sz="900" dirty="0"/>
          </a:p>
        </p:txBody>
      </p:sp>
    </p:spTree>
    <p:extLst>
      <p:ext uri="{BB962C8B-B14F-4D97-AF65-F5344CB8AC3E}">
        <p14:creationId xmlns:p14="http://schemas.microsoft.com/office/powerpoint/2010/main" val="4215402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9BC30-8175-D829-6E1E-506F1755E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A2A08DB-D534-4AFD-8F65-68F26E81DAC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546A547-297A-8476-F167-9903153E9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221FC0D-D3DE-1D62-6C8A-6DB950FFF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rgbClr val="0070C0"/>
                </a:solidFill>
              </a:rPr>
              <a:t>Approach 1</a:t>
            </a: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BE3417-90A7-075C-565D-8C1D9940F0E5}"/>
              </a:ext>
            </a:extLst>
          </p:cNvPr>
          <p:cNvSpPr/>
          <p:nvPr/>
        </p:nvSpPr>
        <p:spPr>
          <a:xfrm>
            <a:off x="2457493" y="3497322"/>
            <a:ext cx="2509786" cy="3653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REST-Client (Java Script)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BC3899-3CDC-7ED5-19BE-E0E12018DB98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4967279" y="3679996"/>
            <a:ext cx="676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39997A5-8D88-8FF5-1B81-5904660FE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130" y="3562299"/>
            <a:ext cx="295927" cy="25341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9612A0E-B3CB-2CC8-1B06-0F7C0C7B6AC3}"/>
              </a:ext>
            </a:extLst>
          </p:cNvPr>
          <p:cNvSpPr/>
          <p:nvPr/>
        </p:nvSpPr>
        <p:spPr>
          <a:xfrm>
            <a:off x="5644016" y="3501568"/>
            <a:ext cx="2509786" cy="36534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en-DE" sz="1200"/>
              <a:t> (dire</a:t>
            </a:r>
            <a:r>
              <a:rPr lang="de-DE" sz="1200" dirty="0"/>
              <a:t>ct</a:t>
            </a:r>
            <a:r>
              <a:rPr lang="en-DE" sz="1200"/>
              <a:t>)</a:t>
            </a:r>
            <a:endParaRPr lang="en-DE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88F20D-5FCD-11F3-58F0-EBA65ABB5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391" y="3569608"/>
            <a:ext cx="295927" cy="25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3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5AF3D-3290-2D48-2752-491E6A125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99427D-8196-ECF2-6E5C-24C211695D97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05A0358-718E-5DF7-D825-21DF22183769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0EF034D8-2DEB-B527-7EA8-77AA51F72921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B101381-3DC9-249E-B4ED-4D1FDEC5427D}"/>
              </a:ext>
            </a:extLst>
          </p:cNvPr>
          <p:cNvGraphicFramePr>
            <a:graphicFrameLocks noGrp="1"/>
          </p:cNvGraphicFramePr>
          <p:nvPr/>
        </p:nvGraphicFramePr>
        <p:xfrm>
          <a:off x="3168605" y="1721111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6D77ED8-1253-FA30-222F-49DC925F7834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CB0A4C8-450B-D9FD-8726-9D1097DCDD29}"/>
              </a:ext>
            </a:extLst>
          </p:cNvPr>
          <p:cNvSpPr txBox="1"/>
          <p:nvPr/>
        </p:nvSpPr>
        <p:spPr>
          <a:xfrm>
            <a:off x="461415" y="1031922"/>
            <a:ext cx="18002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Handle Root</a:t>
            </a:r>
            <a:endParaRPr lang="en-DE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D57EA8-2BD3-1E50-73E2-8F0E57DB6358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B856F02A-2A91-0925-9568-F321B4A4E4CC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95632-B4DF-D8FC-D3BE-F9932BF97C5F}"/>
              </a:ext>
            </a:extLst>
          </p:cNvPr>
          <p:cNvSpPr txBox="1"/>
          <p:nvPr/>
        </p:nvSpPr>
        <p:spPr>
          <a:xfrm>
            <a:off x="558204" y="201890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4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D8801-D361-FEED-9DCC-72B9973F7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D721A5-8143-A0C8-2FFD-64859BB9910B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6A8C13-EB34-4C25-430F-D37E22A43AFA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E66AB4-8170-0CED-F83E-4A8317684BCB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4E3A2B1B-73BE-B850-C3D3-3A5DB07EC9BF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0D94078-F482-2894-CCA9-EC2B44AC1A6B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707040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4FC6B5C-0A9E-F02B-E91C-952F7F1EEB04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2BB921-95AB-A270-9693-FCC260EE6084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0AC792-5411-F853-13D5-F38D1A1B7B38}"/>
              </a:ext>
            </a:extLst>
          </p:cNvPr>
          <p:cNvSpPr txBox="1"/>
          <p:nvPr/>
        </p:nvSpPr>
        <p:spPr>
          <a:xfrm>
            <a:off x="461415" y="2825210"/>
            <a:ext cx="18002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Handle Child</a:t>
            </a:r>
            <a:endParaRPr lang="en-DE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87F1CF-E4CF-C74C-4B2F-A90DDCFA71CF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0A622321-9B8C-3035-78CF-BBF3BA817A53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B7ABBD1-A191-BA6C-831F-AF46728B79A3}"/>
              </a:ext>
            </a:extLst>
          </p:cNvPr>
          <p:cNvGraphicFramePr>
            <a:graphicFrameLocks noGrp="1"/>
          </p:cNvGraphicFramePr>
          <p:nvPr/>
        </p:nvGraphicFramePr>
        <p:xfrm>
          <a:off x="2301674" y="3723843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BAA4EA4-F50A-098C-E6C6-B86CA3E0735C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06BD9B-9DCC-7897-FF14-90D39A8DA17A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11A24CC0-BA37-319B-5DA3-615E533DA037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AE3B1986-0DD2-BADD-3D78-1F9E3247AB3B}"/>
              </a:ext>
            </a:extLst>
          </p:cNvPr>
          <p:cNvSpPr/>
          <p:nvPr/>
        </p:nvSpPr>
        <p:spPr>
          <a:xfrm>
            <a:off x="4206157" y="374635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3A544-800B-114E-16AE-CB0A12CC921A}"/>
              </a:ext>
            </a:extLst>
          </p:cNvPr>
          <p:cNvSpPr txBox="1"/>
          <p:nvPr/>
        </p:nvSpPr>
        <p:spPr>
          <a:xfrm>
            <a:off x="558204" y="201890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34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3CDB8-770A-2354-EE8A-A131CE2AF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552749-734B-03C6-8E1D-0217D6A04532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85F7C9-27A3-115C-CF2B-7D8592888D84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50EAC8B-D966-76F5-986C-916EB95CB59D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5ED385BC-B0C2-3F07-5E66-2BB71FB33A14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5F46CA9-BFA2-F163-AA64-4124FB1475B7}"/>
              </a:ext>
            </a:extLst>
          </p:cNvPr>
          <p:cNvGraphicFramePr>
            <a:graphicFrameLocks noGrp="1"/>
          </p:cNvGraphicFramePr>
          <p:nvPr/>
        </p:nvGraphicFramePr>
        <p:xfrm>
          <a:off x="3156121" y="1706457"/>
          <a:ext cx="857794" cy="397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99286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39F3F8E-020B-CAC5-3AF6-6673BBF912C4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60E7E5A-968B-FED3-B7F4-F388F6CA7C5B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7EAEF5-2AAD-02D7-FA02-8E782CEA9CA7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C84B6BB-FC38-A970-8624-0306AC4EA0EB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8ED4B3-32BC-BCB5-A85E-C6CAE9A7BBB1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69429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DFDECF-828F-694F-5B6C-9B5BE20492C8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750EE7E-8FFD-D9D2-28B7-DB3E5DE7CB50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7BFBF-BDD8-25E5-3E3D-2772FE374AFE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F089248F-BAF4-2242-8356-BE1C6CAB07E5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00423013-CA83-0685-EF69-3CBA885AB31C}"/>
              </a:ext>
            </a:extLst>
          </p:cNvPr>
          <p:cNvSpPr/>
          <p:nvPr/>
        </p:nvSpPr>
        <p:spPr>
          <a:xfrm>
            <a:off x="4193668" y="375657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56754-66A2-FC90-BF94-005C5FCD40B4}"/>
              </a:ext>
            </a:extLst>
          </p:cNvPr>
          <p:cNvSpPr txBox="1"/>
          <p:nvPr/>
        </p:nvSpPr>
        <p:spPr>
          <a:xfrm>
            <a:off x="558204" y="201890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84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B7035-A812-E57D-F24C-E58D9D1D5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D23CD3-81B4-F1E8-64EA-C2F751CD2E04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3FED2F-C840-EDB7-2D3A-512FC0CC9A1D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DD636B-EE1C-D01B-4428-AB64928D6122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DF6AEB13-8E40-070B-5ECD-18216B2CDCA0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3586017-BE00-0211-66FD-F8D7D3023545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676168"/>
          <a:ext cx="857794" cy="405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723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2FD0B94-2C4D-15A1-0247-8BEB342B0842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4DF5936-B002-0A81-CF9D-8D1D34BCD14A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8FBEB0-6E9D-0DA1-A0F9-672A2C76AEFB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A70AD32-884B-9DCA-C629-D282AE0E3F94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347981-8DEF-5AF1-017C-7A48EAC97306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69429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C2A2DC1-AE50-C124-F8DE-F73C655C9145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97CB5CC-8F28-E9A5-53CF-E3C1773A2713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4A3AF-5472-FF2A-DF7E-6B63D6FF325B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545895-AD8C-E7F7-3C9A-FDEB76DD00AC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 flipH="1">
            <a:off x="3829831" y="2220686"/>
            <a:ext cx="529045" cy="8507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D3ABE09-C793-EC45-5C7E-87EE2F1C29A8}"/>
              </a:ext>
            </a:extLst>
          </p:cNvPr>
          <p:cNvSpPr txBox="1"/>
          <p:nvPr/>
        </p:nvSpPr>
        <p:spPr>
          <a:xfrm>
            <a:off x="2603239" y="2499006"/>
            <a:ext cx="14911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Edge (Child =&gt; Parent)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91D544-B864-FF54-92F6-0C7A1B2BB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895" y="2722324"/>
            <a:ext cx="408729" cy="241852"/>
          </a:xfrm>
          <a:prstGeom prst="rect">
            <a:avLst/>
          </a:prstGeom>
        </p:spPr>
      </p:pic>
      <p:sp>
        <p:nvSpPr>
          <p:cNvPr id="2" name="Cloud 1">
            <a:extLst>
              <a:ext uri="{FF2B5EF4-FFF2-40B4-BE49-F238E27FC236}">
                <a16:creationId xmlns:a16="http://schemas.microsoft.com/office/drawing/2014/main" id="{5D9DEE60-A86E-74AB-DEEF-E49A19E1E857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4DA5BD98-028F-B0AB-4F1E-8341FBD90AB0}"/>
              </a:ext>
            </a:extLst>
          </p:cNvPr>
          <p:cNvSpPr/>
          <p:nvPr/>
        </p:nvSpPr>
        <p:spPr>
          <a:xfrm>
            <a:off x="4210077" y="3711832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219642-016F-0FBC-3EA0-D94DFE07B9D4}"/>
              </a:ext>
            </a:extLst>
          </p:cNvPr>
          <p:cNvSpPr txBox="1"/>
          <p:nvPr/>
        </p:nvSpPr>
        <p:spPr>
          <a:xfrm>
            <a:off x="558204" y="201890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846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9EAA5-3547-F559-78CF-B132EB87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00C86-2A67-33A8-9E0D-B186C19935D5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5ED256-88D2-AB44-42D4-E1016539ED9E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CEEE58-92A4-CAF7-FA55-33877E8FB778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A96C8366-6824-D83B-A4B2-DB180AE1FA07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79755AF-53D7-9EA1-CDCD-B3015CD7E07E}"/>
              </a:ext>
            </a:extLst>
          </p:cNvPr>
          <p:cNvGraphicFramePr>
            <a:graphicFrameLocks noGrp="1"/>
          </p:cNvGraphicFramePr>
          <p:nvPr/>
        </p:nvGraphicFramePr>
        <p:xfrm>
          <a:off x="3385886" y="1674382"/>
          <a:ext cx="857794" cy="397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99286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9F37F73-467C-E03F-AAFC-3456B574690C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D743BC9-A402-4F1F-E6FD-536398100F17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5FA576-C1F2-B64C-B571-07F10D4B740F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FC11B298-7FA5-1297-5609-5D7DD7543959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508410B-96A2-3536-3D7A-8AD28529CEE1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69429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86835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C0C371A-C16B-126D-EA77-022E53802A9A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>
                          <a:solidFill>
                            <a:srgbClr val="00B050"/>
                          </a:solidFill>
                          <a:highlight>
                            <a:srgbClr val="FFFF00"/>
                          </a:highlight>
                        </a:rPr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C6F9072-8EA9-1B69-587B-F371A07D43F8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065523-A645-C959-FD92-F2CE75477AFC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352565-275C-1435-BC7C-F1F338BF027E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 flipH="1">
            <a:off x="3829831" y="2220686"/>
            <a:ext cx="529045" cy="8507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CB31F6-2C6F-668A-61E6-E4BDF7510EAC}"/>
              </a:ext>
            </a:extLst>
          </p:cNvPr>
          <p:cNvCxnSpPr/>
          <p:nvPr/>
        </p:nvCxnSpPr>
        <p:spPr>
          <a:xfrm flipH="1" flipV="1">
            <a:off x="3309257" y="1561172"/>
            <a:ext cx="69669" cy="167704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loud 1">
            <a:extLst>
              <a:ext uri="{FF2B5EF4-FFF2-40B4-BE49-F238E27FC236}">
                <a16:creationId xmlns:a16="http://schemas.microsoft.com/office/drawing/2014/main" id="{6EE7EF1D-CE75-B714-4E6E-DF7550DF87A3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2D591C30-00DD-D35C-2B86-13DBE009ED02}"/>
              </a:ext>
            </a:extLst>
          </p:cNvPr>
          <p:cNvSpPr/>
          <p:nvPr/>
        </p:nvSpPr>
        <p:spPr>
          <a:xfrm>
            <a:off x="4210077" y="3703227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D6F26-E91C-B55B-70CF-080E0679858C}"/>
              </a:ext>
            </a:extLst>
          </p:cNvPr>
          <p:cNvSpPr txBox="1"/>
          <p:nvPr/>
        </p:nvSpPr>
        <p:spPr>
          <a:xfrm>
            <a:off x="558204" y="201890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506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B7A27-DD1D-1900-DA74-44FF0F2F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8BB71C-AF27-C6F9-AA71-8B7CD69E493D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C72783-BD60-2080-F491-7941E1E92D0C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845510-EFEA-2793-03C0-7FB5A9CBC490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77429962-DD54-16A9-1070-BA06435C65C6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2E8CB3F-5352-A78C-E10B-590D5814D051}"/>
              </a:ext>
            </a:extLst>
          </p:cNvPr>
          <p:cNvGraphicFramePr>
            <a:graphicFrameLocks noGrp="1"/>
          </p:cNvGraphicFramePr>
          <p:nvPr/>
        </p:nvGraphicFramePr>
        <p:xfrm>
          <a:off x="3362227" y="166587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73AB5C-04BA-BE66-EC11-B821B8525797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23A80C7-DE9F-C1CF-F0A1-76F179C163F5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A08EA2-A53A-F524-405C-DFAC6D9BA0C7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E2D4346A-C41B-1481-3EE0-1039457609E6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925067-5D08-444B-63DB-7BBF9CDC0BCF}"/>
              </a:ext>
            </a:extLst>
          </p:cNvPr>
          <p:cNvGraphicFramePr>
            <a:graphicFrameLocks noGrp="1"/>
          </p:cNvGraphicFramePr>
          <p:nvPr/>
        </p:nvGraphicFramePr>
        <p:xfrm>
          <a:off x="2301674" y="3735460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8F5AE25-CFD3-BB10-32FB-672C3BA4970F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1CCEB9-5218-B551-16AC-30DC736AC1D3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90D76A-F88E-0297-65B9-A943F61DEDAB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CD51CB-1536-4320-B307-134483E1C117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 flipH="1">
            <a:off x="3829831" y="2220686"/>
            <a:ext cx="529045" cy="8507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3F0033-F6E6-AA85-3586-AB9955A8405A}"/>
              </a:ext>
            </a:extLst>
          </p:cNvPr>
          <p:cNvCxnSpPr/>
          <p:nvPr/>
        </p:nvCxnSpPr>
        <p:spPr>
          <a:xfrm flipH="1" flipV="1">
            <a:off x="3309257" y="1561172"/>
            <a:ext cx="69669" cy="167704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E70A1FB-D7E5-6B97-0776-70B25C890BEF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3791124" y="2062118"/>
            <a:ext cx="334990" cy="110309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38D452EA-D261-C781-CD2F-BB4A935CB7E4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A681AF50-CA41-FD80-5C29-E540FA89E7A8}"/>
              </a:ext>
            </a:extLst>
          </p:cNvPr>
          <p:cNvSpPr/>
          <p:nvPr/>
        </p:nvSpPr>
        <p:spPr>
          <a:xfrm>
            <a:off x="4220021" y="3730944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05291-CEAD-5391-DAB9-9D082DDA8449}"/>
              </a:ext>
            </a:extLst>
          </p:cNvPr>
          <p:cNvSpPr txBox="1"/>
          <p:nvPr/>
        </p:nvSpPr>
        <p:spPr>
          <a:xfrm>
            <a:off x="558204" y="201890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59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9BC30-8175-D829-6E1E-506F1755E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A2A08DB-D534-4AFD-8F65-68F26E81DAC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546A547-297A-8476-F167-9903153E9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221FC0D-D3DE-1D62-6C8A-6DB950FFF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rgbClr val="0070C0"/>
                </a:solidFill>
              </a:rPr>
              <a:t>Approach 2</a:t>
            </a: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EAFAF72-55E6-E65D-3633-55E5E30785A8}"/>
              </a:ext>
            </a:extLst>
          </p:cNvPr>
          <p:cNvSpPr/>
          <p:nvPr/>
        </p:nvSpPr>
        <p:spPr>
          <a:xfrm>
            <a:off x="1934177" y="3106704"/>
            <a:ext cx="2509786" cy="43342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REST-Client (Java Script)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3522CD-3201-1764-9CD2-439C3395EDD5}"/>
              </a:ext>
            </a:extLst>
          </p:cNvPr>
          <p:cNvSpPr/>
          <p:nvPr/>
        </p:nvSpPr>
        <p:spPr>
          <a:xfrm>
            <a:off x="5120699" y="4271048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Java </a:t>
            </a:r>
            <a:r>
              <a:rPr lang="de-DE" sz="1200" dirty="0" err="1"/>
              <a:t>reads</a:t>
            </a:r>
            <a:r>
              <a:rPr lang="de-DE" sz="1200" dirty="0"/>
              <a:t> Source</a:t>
            </a:r>
            <a:r>
              <a:rPr lang="en-DE" sz="1200"/>
              <a:t>: List </a:t>
            </a:r>
          </a:p>
          <a:p>
            <a:r>
              <a:rPr lang="de-DE" sz="1200" dirty="0" err="1"/>
              <a:t>with</a:t>
            </a:r>
            <a:r>
              <a:rPr lang="en-DE" sz="1200"/>
              <a:t> Hierarch</a:t>
            </a:r>
            <a:r>
              <a:rPr lang="de-DE" sz="1200" dirty="0" err="1"/>
              <a:t>y</a:t>
            </a:r>
            <a:r>
              <a:rPr lang="en-DE" sz="1200"/>
              <a:t> – Information</a:t>
            </a:r>
            <a:endParaRPr lang="en-DE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4536FC-9475-C40F-1FE0-E77F45CC77CF}"/>
              </a:ext>
            </a:extLst>
          </p:cNvPr>
          <p:cNvSpPr/>
          <p:nvPr/>
        </p:nvSpPr>
        <p:spPr>
          <a:xfrm>
            <a:off x="5120701" y="3660847"/>
            <a:ext cx="2509786" cy="48602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Transformer (Java)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FF406E-A384-D7C1-9773-B5561CED8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427" y="3853215"/>
            <a:ext cx="183384" cy="1863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CBA0D6-CC0F-4F4D-FC39-131C0C72F308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4443963" y="3323415"/>
            <a:ext cx="676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C129A9-7575-6A22-6B1A-D6FEE4C88EC8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6375593" y="4146874"/>
            <a:ext cx="2" cy="124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8BE9826-8331-269A-9F5F-7BC9BDEA0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360" y="4413226"/>
            <a:ext cx="297767" cy="2636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63BD7E-4C8A-BA83-1D5C-D4E67270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14" y="3183788"/>
            <a:ext cx="295927" cy="300633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D608A39-7C92-8075-9C06-80128D7C5892}"/>
              </a:ext>
            </a:extLst>
          </p:cNvPr>
          <p:cNvSpPr/>
          <p:nvPr/>
        </p:nvSpPr>
        <p:spPr>
          <a:xfrm>
            <a:off x="5120700" y="3111741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en-DE" sz="1200"/>
              <a:t> </a:t>
            </a:r>
            <a:r>
              <a:rPr lang="de-DE" sz="1200" dirty="0" err="1"/>
              <a:t>Tree</a:t>
            </a:r>
            <a:endParaRPr lang="en-DE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2855CC-0951-8DC1-4F9C-1E08D9A62566}"/>
              </a:ext>
            </a:extLst>
          </p:cNvPr>
          <p:cNvCxnSpPr>
            <a:cxnSpLocks/>
            <a:stCxn id="11" idx="0"/>
            <a:endCxn id="17" idx="2"/>
          </p:cNvCxnSpPr>
          <p:nvPr/>
        </p:nvCxnSpPr>
        <p:spPr>
          <a:xfrm flipH="1" flipV="1">
            <a:off x="6375594" y="3545164"/>
            <a:ext cx="1" cy="115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59D8AA9-7F24-A3DC-6095-AD6BE7312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075" y="3192459"/>
            <a:ext cx="295927" cy="3006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34C282-BE1E-1BA4-9061-DD20BD7F7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886" y="3865834"/>
            <a:ext cx="196189" cy="17368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C51143-B6D8-CD70-CC81-DC7E6797911B}"/>
              </a:ext>
            </a:extLst>
          </p:cNvPr>
          <p:cNvCxnSpPr/>
          <p:nvPr/>
        </p:nvCxnSpPr>
        <p:spPr>
          <a:xfrm>
            <a:off x="7219075" y="3965417"/>
            <a:ext cx="155352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434787B-4869-EE2A-2D66-E9A95FEBD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875" y="4350347"/>
            <a:ext cx="551761" cy="3264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F6781-C3B4-CA94-EC45-542014A7B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077" y="3823261"/>
            <a:ext cx="551761" cy="3264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FD5C96-F67A-EB0C-44EF-1338F3BFB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077" y="3205871"/>
            <a:ext cx="551761" cy="3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61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D65AA-215F-928B-0086-7D2209B88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E07907A-A8B0-DDE8-A130-20AB2E488919}"/>
              </a:ext>
            </a:extLst>
          </p:cNvPr>
          <p:cNvSpPr txBox="1"/>
          <p:nvPr/>
        </p:nvSpPr>
        <p:spPr>
          <a:xfrm>
            <a:off x="4571999" y="2329854"/>
            <a:ext cx="2609663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“1”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“First Root Node”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4660E-2146-8857-79DF-F1FA2760A7FA}"/>
              </a:ext>
            </a:extLst>
          </p:cNvPr>
          <p:cNvSpPr txBox="1"/>
          <p:nvPr/>
        </p:nvSpPr>
        <p:spPr>
          <a:xfrm>
            <a:off x="4572000" y="2545298"/>
            <a:ext cx="2609662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“2”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“Second Root Knoten”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DF286-AC1A-ED3C-32ED-3088B2280D5D}"/>
              </a:ext>
            </a:extLst>
          </p:cNvPr>
          <p:cNvSpPr txBox="1"/>
          <p:nvPr/>
        </p:nvSpPr>
        <p:spPr>
          <a:xfrm>
            <a:off x="4571999" y="2760742"/>
            <a:ext cx="2609661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“3”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“1</a:t>
            </a:r>
            <a:r>
              <a:rPr lang="en-GB" sz="800" baseline="30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Child of Node A”, </a:t>
            </a:r>
            <a:r>
              <a:rPr lang="en-GB" sz="800" b="1" dirty="0">
                <a:solidFill>
                  <a:srgbClr val="F9756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“1”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D28BD-9077-B906-E160-A6895E73E21F}"/>
              </a:ext>
            </a:extLst>
          </p:cNvPr>
          <p:cNvSpPr txBox="1"/>
          <p:nvPr/>
        </p:nvSpPr>
        <p:spPr>
          <a:xfrm>
            <a:off x="4572000" y="2976186"/>
            <a:ext cx="2609660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“4”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“2</a:t>
            </a:r>
            <a:r>
              <a:rPr lang="en-GB" sz="800" baseline="30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nd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Child of Node B”, </a:t>
            </a:r>
            <a:r>
              <a:rPr lang="en-GB" sz="800" b="1" dirty="0">
                <a:solidFill>
                  <a:srgbClr val="F9756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“1”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DE9096-8CF7-F980-64A7-202B51A53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04" y="2251431"/>
            <a:ext cx="324427" cy="278674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79EB6F-5EDA-ACA3-3320-3675A21E0B92}"/>
              </a:ext>
            </a:extLst>
          </p:cNvPr>
          <p:cNvSpPr/>
          <p:nvPr/>
        </p:nvSpPr>
        <p:spPr>
          <a:xfrm>
            <a:off x="1625600" y="2545298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Java </a:t>
            </a:r>
            <a:r>
              <a:rPr lang="de-DE" sz="1200" dirty="0" err="1"/>
              <a:t>reads</a:t>
            </a:r>
            <a:r>
              <a:rPr lang="de-DE" sz="1200" dirty="0"/>
              <a:t> Source</a:t>
            </a:r>
            <a:r>
              <a:rPr lang="en-DE" sz="1200"/>
              <a:t>: List </a:t>
            </a:r>
          </a:p>
          <a:p>
            <a:r>
              <a:rPr lang="de-DE" sz="1200" dirty="0" err="1"/>
              <a:t>with</a:t>
            </a:r>
            <a:r>
              <a:rPr lang="en-DE" sz="1200"/>
              <a:t> Hierarch</a:t>
            </a:r>
            <a:r>
              <a:rPr lang="de-DE" sz="1200" dirty="0" err="1"/>
              <a:t>y</a:t>
            </a:r>
            <a:r>
              <a:rPr lang="en-DE" sz="1200"/>
              <a:t> – Information</a:t>
            </a:r>
            <a:endParaRPr lang="en-DE" sz="1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A8CAFA1-4E81-2C85-E062-938C84646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261" y="2687476"/>
            <a:ext cx="297767" cy="26360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A77C24-FF17-8CCD-ACD3-423163FB6183}"/>
              </a:ext>
            </a:extLst>
          </p:cNvPr>
          <p:cNvCxnSpPr>
            <a:cxnSpLocks/>
          </p:cNvCxnSpPr>
          <p:nvPr/>
        </p:nvCxnSpPr>
        <p:spPr>
          <a:xfrm flipV="1">
            <a:off x="4430562" y="3191630"/>
            <a:ext cx="351750" cy="557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60CB68-B037-A9D3-4C9D-C5205BDA1BBC}"/>
              </a:ext>
            </a:extLst>
          </p:cNvPr>
          <p:cNvCxnSpPr>
            <a:cxnSpLocks/>
          </p:cNvCxnSpPr>
          <p:nvPr/>
        </p:nvCxnSpPr>
        <p:spPr>
          <a:xfrm flipH="1" flipV="1">
            <a:off x="6345936" y="3200774"/>
            <a:ext cx="73152" cy="548266"/>
          </a:xfrm>
          <a:prstGeom prst="straightConnector1">
            <a:avLst/>
          </a:prstGeom>
          <a:ln>
            <a:solidFill>
              <a:srgbClr val="F9756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D2FEB3A-A84D-BC7E-C80D-7CB33F33926E}"/>
              </a:ext>
            </a:extLst>
          </p:cNvPr>
          <p:cNvSpPr txBox="1"/>
          <p:nvPr/>
        </p:nvSpPr>
        <p:spPr>
          <a:xfrm>
            <a:off x="4228805" y="3753945"/>
            <a:ext cx="284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00B0F0"/>
                </a:solidFill>
              </a:rPr>
              <a:t>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C00FA-8047-08EA-E736-BC232FB4AA68}"/>
              </a:ext>
            </a:extLst>
          </p:cNvPr>
          <p:cNvSpPr txBox="1"/>
          <p:nvPr/>
        </p:nvSpPr>
        <p:spPr>
          <a:xfrm>
            <a:off x="6087141" y="3749039"/>
            <a:ext cx="6511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F97567"/>
                </a:solidFill>
              </a:rPr>
              <a:t>parentId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AF64AA-AFE2-A115-061F-4877649FE1A5}"/>
              </a:ext>
            </a:extLst>
          </p:cNvPr>
          <p:cNvCxnSpPr>
            <a:cxnSpLocks/>
          </p:cNvCxnSpPr>
          <p:nvPr/>
        </p:nvCxnSpPr>
        <p:spPr>
          <a:xfrm flipV="1">
            <a:off x="5324569" y="3200774"/>
            <a:ext cx="0" cy="54826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C3BB285-FAAA-721A-D7FC-2BBDBC68D665}"/>
              </a:ext>
            </a:extLst>
          </p:cNvPr>
          <p:cNvSpPr txBox="1"/>
          <p:nvPr/>
        </p:nvSpPr>
        <p:spPr>
          <a:xfrm>
            <a:off x="5097584" y="3758184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65000"/>
                  </a:schemeClr>
                </a:solidFill>
              </a:rPr>
              <a:t>label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CFAB4-179C-DF2C-280B-7B643CDBDD42}"/>
              </a:ext>
            </a:extLst>
          </p:cNvPr>
          <p:cNvSpPr txBox="1"/>
          <p:nvPr/>
        </p:nvSpPr>
        <p:spPr>
          <a:xfrm>
            <a:off x="558204" y="201890"/>
            <a:ext cx="4091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2: List </a:t>
            </a:r>
            <a:r>
              <a:rPr lang="de-DE" sz="1400" b="1" dirty="0" err="1">
                <a:solidFill>
                  <a:srgbClr val="0070C0"/>
                </a:solidFill>
              </a:rPr>
              <a:t>with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hierarchical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64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rgbClr val="FFC000"/>
                </a:solidFill>
              </a:rPr>
              <a:t>Dynamic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TreeView</a:t>
            </a:r>
            <a:endParaRPr lang="de-DE" altLang="de-DE" sz="1400" kern="0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864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70CDF1-3C26-A3BF-D39E-E353B33A03F6}"/>
              </a:ext>
            </a:extLst>
          </p:cNvPr>
          <p:cNvSpPr/>
          <p:nvPr/>
        </p:nvSpPr>
        <p:spPr>
          <a:xfrm>
            <a:off x="804672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74D851-DB4C-DB57-4697-1EFD102DB9EE}"/>
              </a:ext>
            </a:extLst>
          </p:cNvPr>
          <p:cNvSpPr/>
          <p:nvPr/>
        </p:nvSpPr>
        <p:spPr>
          <a:xfrm>
            <a:off x="2022994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D6FC2F92-E074-67A5-456D-A78766036C25}"/>
              </a:ext>
            </a:extLst>
          </p:cNvPr>
          <p:cNvSpPr/>
          <p:nvPr/>
        </p:nvSpPr>
        <p:spPr>
          <a:xfrm>
            <a:off x="2275543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C91684C-FBA0-AFE4-0278-4637C3B08221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1175817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571892-6FDF-8E35-F4C1-AA893B3F2CA5}"/>
              </a:ext>
            </a:extLst>
          </p:cNvPr>
          <p:cNvSpPr/>
          <p:nvPr/>
        </p:nvSpPr>
        <p:spPr>
          <a:xfrm>
            <a:off x="4332921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BF769F-5ADB-52D5-4168-76AEB553397E}"/>
              </a:ext>
            </a:extLst>
          </p:cNvPr>
          <p:cNvSpPr/>
          <p:nvPr/>
        </p:nvSpPr>
        <p:spPr>
          <a:xfrm>
            <a:off x="5551243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C340DD0D-1E24-E158-3782-2F68DACE2D7A}"/>
              </a:ext>
            </a:extLst>
          </p:cNvPr>
          <p:cNvSpPr/>
          <p:nvPr/>
        </p:nvSpPr>
        <p:spPr>
          <a:xfrm>
            <a:off x="5803792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EE55282-9624-5FC5-6B15-B8DAD48C1B38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1175817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CBCFEA9-A4F2-473C-566E-A1A9B40366ED}"/>
              </a:ext>
            </a:extLst>
          </p:cNvPr>
          <p:cNvSpPr/>
          <p:nvPr/>
        </p:nvSpPr>
        <p:spPr>
          <a:xfrm>
            <a:off x="804672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0A908A-CAAC-76A8-2640-ABAE216E535A}"/>
              </a:ext>
            </a:extLst>
          </p:cNvPr>
          <p:cNvSpPr/>
          <p:nvPr/>
        </p:nvSpPr>
        <p:spPr>
          <a:xfrm>
            <a:off x="2022994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D032EFA-C94D-83DC-99C2-971D4B819F9D}"/>
              </a:ext>
            </a:extLst>
          </p:cNvPr>
          <p:cNvSpPr/>
          <p:nvPr/>
        </p:nvSpPr>
        <p:spPr>
          <a:xfrm>
            <a:off x="2275543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1EAD51F-B6DA-CFAB-19A8-F4FCD9978998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2968534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DCA2902-1CFE-858A-53FA-ACA85BED12B5}"/>
              </a:ext>
            </a:extLst>
          </p:cNvPr>
          <p:cNvSpPr/>
          <p:nvPr/>
        </p:nvSpPr>
        <p:spPr>
          <a:xfrm>
            <a:off x="4332921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076E81B-191E-A893-C16B-55897DD17C2B}"/>
              </a:ext>
            </a:extLst>
          </p:cNvPr>
          <p:cNvSpPr/>
          <p:nvPr/>
        </p:nvSpPr>
        <p:spPr>
          <a:xfrm>
            <a:off x="5551243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C11C63A3-AA31-E9F1-0B60-43B9EE29FE44}"/>
              </a:ext>
            </a:extLst>
          </p:cNvPr>
          <p:cNvSpPr/>
          <p:nvPr/>
        </p:nvSpPr>
        <p:spPr>
          <a:xfrm>
            <a:off x="5803792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73F2BF5-D73B-1B1E-30ED-2280417DAF3D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2968534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ED3F427-5B7C-FC4B-AD17-67F0CACC2997}"/>
              </a:ext>
            </a:extLst>
          </p:cNvPr>
          <p:cNvGraphicFramePr>
            <a:graphicFrameLocks noGrp="1"/>
          </p:cNvGraphicFramePr>
          <p:nvPr/>
        </p:nvGraphicFramePr>
        <p:xfrm>
          <a:off x="4468910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097517C-97A0-548C-1900-2301C585AD93}"/>
              </a:ext>
            </a:extLst>
          </p:cNvPr>
          <p:cNvGraphicFramePr>
            <a:graphicFrameLocks noGrp="1"/>
          </p:cNvGraphicFramePr>
          <p:nvPr/>
        </p:nvGraphicFramePr>
        <p:xfrm>
          <a:off x="913165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69CE4D1-7733-F0FD-F0D9-8199664FFA56}"/>
              </a:ext>
            </a:extLst>
          </p:cNvPr>
          <p:cNvGraphicFramePr>
            <a:graphicFrameLocks noGrp="1"/>
          </p:cNvGraphicFramePr>
          <p:nvPr/>
        </p:nvGraphicFramePr>
        <p:xfrm>
          <a:off x="4433605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726CA23-9126-15C7-991B-81EA42C26634}"/>
              </a:ext>
            </a:extLst>
          </p:cNvPr>
          <p:cNvGraphicFramePr>
            <a:graphicFrameLocks noGrp="1"/>
          </p:cNvGraphicFramePr>
          <p:nvPr/>
        </p:nvGraphicFramePr>
        <p:xfrm>
          <a:off x="877860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D32EFB06-7F9B-601B-46E8-2EB32DE38EB8}"/>
              </a:ext>
            </a:extLst>
          </p:cNvPr>
          <p:cNvSpPr/>
          <p:nvPr/>
        </p:nvSpPr>
        <p:spPr>
          <a:xfrm>
            <a:off x="2275542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B6E7D1CD-C981-42AD-0F97-68F460195C2E}"/>
              </a:ext>
            </a:extLst>
          </p:cNvPr>
          <p:cNvSpPr/>
          <p:nvPr/>
        </p:nvSpPr>
        <p:spPr>
          <a:xfrm>
            <a:off x="5803791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DCE2093B-22E6-B088-0FDB-D08F026D3E77}"/>
              </a:ext>
            </a:extLst>
          </p:cNvPr>
          <p:cNvSpPr/>
          <p:nvPr/>
        </p:nvSpPr>
        <p:spPr>
          <a:xfrm>
            <a:off x="2275541" y="3441902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B8CC4BBA-361B-5D5E-006A-E698532FB84B}"/>
              </a:ext>
            </a:extLst>
          </p:cNvPr>
          <p:cNvSpPr/>
          <p:nvPr/>
        </p:nvSpPr>
        <p:spPr>
          <a:xfrm>
            <a:off x="5821209" y="343567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C51C8C-A46B-6766-3B42-512D0D6F956B}"/>
              </a:ext>
            </a:extLst>
          </p:cNvPr>
          <p:cNvSpPr txBox="1"/>
          <p:nvPr/>
        </p:nvSpPr>
        <p:spPr>
          <a:xfrm>
            <a:off x="558204" y="201890"/>
            <a:ext cx="4091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2: List </a:t>
            </a:r>
            <a:r>
              <a:rPr lang="de-DE" sz="1400" b="1" dirty="0" err="1">
                <a:solidFill>
                  <a:srgbClr val="0070C0"/>
                </a:solidFill>
              </a:rPr>
              <a:t>with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hierarchical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093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85DAB-C1C1-8B1D-B7DD-5C75240A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9B6877F-9A49-7916-AC27-B7D54B66AEF0}"/>
              </a:ext>
            </a:extLst>
          </p:cNvPr>
          <p:cNvSpPr/>
          <p:nvPr/>
        </p:nvSpPr>
        <p:spPr>
          <a:xfrm>
            <a:off x="804672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3F006E-5A85-5129-902E-DF11BBAD718D}"/>
              </a:ext>
            </a:extLst>
          </p:cNvPr>
          <p:cNvSpPr/>
          <p:nvPr/>
        </p:nvSpPr>
        <p:spPr>
          <a:xfrm>
            <a:off x="2022994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3A1EE03D-A348-EDF3-66F7-F7E6C148BAE7}"/>
              </a:ext>
            </a:extLst>
          </p:cNvPr>
          <p:cNvSpPr/>
          <p:nvPr/>
        </p:nvSpPr>
        <p:spPr>
          <a:xfrm>
            <a:off x="2275543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5DC3370-40BC-5AA5-B507-3F40B5F432C0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1175817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53DE497-D1A7-3DED-B673-5E255DB9831A}"/>
              </a:ext>
            </a:extLst>
          </p:cNvPr>
          <p:cNvSpPr/>
          <p:nvPr/>
        </p:nvSpPr>
        <p:spPr>
          <a:xfrm>
            <a:off x="4332921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37716F-283B-B466-40A0-A5DB6ADA5E89}"/>
              </a:ext>
            </a:extLst>
          </p:cNvPr>
          <p:cNvSpPr/>
          <p:nvPr/>
        </p:nvSpPr>
        <p:spPr>
          <a:xfrm>
            <a:off x="5551243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B744BE32-21B6-37F7-3122-6C6D04BBDE11}"/>
              </a:ext>
            </a:extLst>
          </p:cNvPr>
          <p:cNvSpPr/>
          <p:nvPr/>
        </p:nvSpPr>
        <p:spPr>
          <a:xfrm>
            <a:off x="5803792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ECA2FA9-D621-8A72-CC31-44883B8E82BB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1175817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24AB135-C6C1-5D38-CDB3-853A3D3B3C54}"/>
              </a:ext>
            </a:extLst>
          </p:cNvPr>
          <p:cNvSpPr/>
          <p:nvPr/>
        </p:nvSpPr>
        <p:spPr>
          <a:xfrm>
            <a:off x="804672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B2515B4-5221-C85F-D88D-A50994E4455B}"/>
              </a:ext>
            </a:extLst>
          </p:cNvPr>
          <p:cNvSpPr/>
          <p:nvPr/>
        </p:nvSpPr>
        <p:spPr>
          <a:xfrm>
            <a:off x="2022994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71D0D3E1-446B-F08E-7094-EFA556C7D2EB}"/>
              </a:ext>
            </a:extLst>
          </p:cNvPr>
          <p:cNvSpPr/>
          <p:nvPr/>
        </p:nvSpPr>
        <p:spPr>
          <a:xfrm>
            <a:off x="2275543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BA848C0-0A8D-5034-DA38-8308AAA2F03C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2968534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4074FD2-62FF-F973-C364-2E501A32B212}"/>
              </a:ext>
            </a:extLst>
          </p:cNvPr>
          <p:cNvSpPr/>
          <p:nvPr/>
        </p:nvSpPr>
        <p:spPr>
          <a:xfrm>
            <a:off x="4332921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DB1D21-3C12-890B-1F10-807B7C00C388}"/>
              </a:ext>
            </a:extLst>
          </p:cNvPr>
          <p:cNvSpPr/>
          <p:nvPr/>
        </p:nvSpPr>
        <p:spPr>
          <a:xfrm>
            <a:off x="5551243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FDA30B7E-6537-8D4B-E45E-75D5530B2EE6}"/>
              </a:ext>
            </a:extLst>
          </p:cNvPr>
          <p:cNvSpPr/>
          <p:nvPr/>
        </p:nvSpPr>
        <p:spPr>
          <a:xfrm>
            <a:off x="5803792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8C0C16C-6C04-40E1-57A2-51C8886FAEA9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2968534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2A56DD-D172-938A-3505-2894EB10143A}"/>
              </a:ext>
            </a:extLst>
          </p:cNvPr>
          <p:cNvCxnSpPr>
            <a:cxnSpLocks/>
            <a:stCxn id="2" idx="2"/>
            <a:endCxn id="27" idx="0"/>
          </p:cNvCxnSpPr>
          <p:nvPr/>
        </p:nvCxnSpPr>
        <p:spPr>
          <a:xfrm>
            <a:off x="2198715" y="2174966"/>
            <a:ext cx="0" cy="643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7BFE8F-E5F3-F66C-AAF8-4E28AC25A595}"/>
              </a:ext>
            </a:extLst>
          </p:cNvPr>
          <p:cNvCxnSpPr>
            <a:cxnSpLocks/>
            <a:stCxn id="2" idx="2"/>
            <a:endCxn id="31" idx="0"/>
          </p:cNvCxnSpPr>
          <p:nvPr/>
        </p:nvCxnSpPr>
        <p:spPr>
          <a:xfrm>
            <a:off x="2198715" y="2174966"/>
            <a:ext cx="3528249" cy="643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C861D88-58B5-FB6B-402B-59FEFC2E3E83}"/>
              </a:ext>
            </a:extLst>
          </p:cNvPr>
          <p:cNvSpPr txBox="1"/>
          <p:nvPr/>
        </p:nvSpPr>
        <p:spPr>
          <a:xfrm>
            <a:off x="2865482" y="826444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4B4C25-3DCF-3EB7-D84C-19FA42A75DCB}"/>
              </a:ext>
            </a:extLst>
          </p:cNvPr>
          <p:cNvSpPr txBox="1"/>
          <p:nvPr/>
        </p:nvSpPr>
        <p:spPr>
          <a:xfrm>
            <a:off x="2921684" y="2616330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4DA870-4A36-3563-F198-1DD673D08C11}"/>
              </a:ext>
            </a:extLst>
          </p:cNvPr>
          <p:cNvSpPr txBox="1"/>
          <p:nvPr/>
        </p:nvSpPr>
        <p:spPr>
          <a:xfrm>
            <a:off x="6430836" y="2630916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6261A2-1055-1D09-8DCA-25CFCBEA97E5}"/>
              </a:ext>
            </a:extLst>
          </p:cNvPr>
          <p:cNvSpPr txBox="1"/>
          <p:nvPr/>
        </p:nvSpPr>
        <p:spPr>
          <a:xfrm>
            <a:off x="6477429" y="81177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D95473-D660-42BE-5F1C-4383DB8680F2}"/>
              </a:ext>
            </a:extLst>
          </p:cNvPr>
          <p:cNvGraphicFramePr>
            <a:graphicFrameLocks noGrp="1"/>
          </p:cNvGraphicFramePr>
          <p:nvPr/>
        </p:nvGraphicFramePr>
        <p:xfrm>
          <a:off x="4468910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720405-6B4F-DFF0-318D-01BB50333FF6}"/>
              </a:ext>
            </a:extLst>
          </p:cNvPr>
          <p:cNvGraphicFramePr>
            <a:graphicFrameLocks noGrp="1"/>
          </p:cNvGraphicFramePr>
          <p:nvPr/>
        </p:nvGraphicFramePr>
        <p:xfrm>
          <a:off x="913165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1E0B7A-5A08-9250-D95C-BE85DFC9754A}"/>
              </a:ext>
            </a:extLst>
          </p:cNvPr>
          <p:cNvGraphicFramePr>
            <a:graphicFrameLocks noGrp="1"/>
          </p:cNvGraphicFramePr>
          <p:nvPr/>
        </p:nvGraphicFramePr>
        <p:xfrm>
          <a:off x="4433605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1F51347-3E40-1AAA-E7F9-63E198E916E0}"/>
              </a:ext>
            </a:extLst>
          </p:cNvPr>
          <p:cNvGraphicFramePr>
            <a:graphicFrameLocks noGrp="1"/>
          </p:cNvGraphicFramePr>
          <p:nvPr/>
        </p:nvGraphicFramePr>
        <p:xfrm>
          <a:off x="877860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Cloud 9">
            <a:extLst>
              <a:ext uri="{FF2B5EF4-FFF2-40B4-BE49-F238E27FC236}">
                <a16:creationId xmlns:a16="http://schemas.microsoft.com/office/drawing/2014/main" id="{60FD6EAA-2951-E930-0CBE-00C73114506B}"/>
              </a:ext>
            </a:extLst>
          </p:cNvPr>
          <p:cNvSpPr/>
          <p:nvPr/>
        </p:nvSpPr>
        <p:spPr>
          <a:xfrm>
            <a:off x="2275542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4D93C28-8E07-C232-20A3-C3B6B730F1C8}"/>
              </a:ext>
            </a:extLst>
          </p:cNvPr>
          <p:cNvSpPr/>
          <p:nvPr/>
        </p:nvSpPr>
        <p:spPr>
          <a:xfrm>
            <a:off x="5803791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BB047B84-FD5E-CBF5-A5CF-C5086E0A844D}"/>
              </a:ext>
            </a:extLst>
          </p:cNvPr>
          <p:cNvSpPr/>
          <p:nvPr/>
        </p:nvSpPr>
        <p:spPr>
          <a:xfrm>
            <a:off x="2275541" y="3441902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49F3077A-E2C4-9B1D-F370-E9AC1F585BC0}"/>
              </a:ext>
            </a:extLst>
          </p:cNvPr>
          <p:cNvSpPr/>
          <p:nvPr/>
        </p:nvSpPr>
        <p:spPr>
          <a:xfrm>
            <a:off x="5821209" y="343567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D0130A-6D19-EDF8-E444-CDD95592AF26}"/>
              </a:ext>
            </a:extLst>
          </p:cNvPr>
          <p:cNvSpPr txBox="1"/>
          <p:nvPr/>
        </p:nvSpPr>
        <p:spPr>
          <a:xfrm>
            <a:off x="558204" y="201890"/>
            <a:ext cx="4091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2: List </a:t>
            </a:r>
            <a:r>
              <a:rPr lang="de-DE" sz="1400" b="1" dirty="0" err="1">
                <a:solidFill>
                  <a:srgbClr val="0070C0"/>
                </a:solidFill>
              </a:rPr>
              <a:t>with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hierarchical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661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4826E-0623-7554-5A1C-E5ECECB61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AB3E418-AE20-F41B-E784-05D1405B90C3}"/>
              </a:ext>
            </a:extLst>
          </p:cNvPr>
          <p:cNvSpPr/>
          <p:nvPr/>
        </p:nvSpPr>
        <p:spPr>
          <a:xfrm>
            <a:off x="804672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878BCC-1C50-A4C2-3007-61B3729FDF43}"/>
              </a:ext>
            </a:extLst>
          </p:cNvPr>
          <p:cNvSpPr/>
          <p:nvPr/>
        </p:nvSpPr>
        <p:spPr>
          <a:xfrm>
            <a:off x="2022994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FD56DC61-82D8-4BE7-A251-FBC6D441E12B}"/>
              </a:ext>
            </a:extLst>
          </p:cNvPr>
          <p:cNvSpPr/>
          <p:nvPr/>
        </p:nvSpPr>
        <p:spPr>
          <a:xfrm>
            <a:off x="2275543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62B569-FAB3-AF8E-4091-4320C762E49F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1175817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F2921CF-366C-16BE-CB7D-787A6401479D}"/>
              </a:ext>
            </a:extLst>
          </p:cNvPr>
          <p:cNvSpPr/>
          <p:nvPr/>
        </p:nvSpPr>
        <p:spPr>
          <a:xfrm>
            <a:off x="4332921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01EE8E-C10B-C763-DD20-2C07172A8620}"/>
              </a:ext>
            </a:extLst>
          </p:cNvPr>
          <p:cNvSpPr/>
          <p:nvPr/>
        </p:nvSpPr>
        <p:spPr>
          <a:xfrm>
            <a:off x="5551243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1CB67612-A398-00C9-DA18-F964FCD9D80A}"/>
              </a:ext>
            </a:extLst>
          </p:cNvPr>
          <p:cNvSpPr/>
          <p:nvPr/>
        </p:nvSpPr>
        <p:spPr>
          <a:xfrm>
            <a:off x="5803792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7E044B3-9DEA-590D-F65C-C0D415E4C126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1175817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64550AD-EB7F-5633-E561-23940F50E93B}"/>
              </a:ext>
            </a:extLst>
          </p:cNvPr>
          <p:cNvSpPr/>
          <p:nvPr/>
        </p:nvSpPr>
        <p:spPr>
          <a:xfrm>
            <a:off x="804672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3F157CC-1103-1D66-7434-8D65C8D96AC2}"/>
              </a:ext>
            </a:extLst>
          </p:cNvPr>
          <p:cNvSpPr/>
          <p:nvPr/>
        </p:nvSpPr>
        <p:spPr>
          <a:xfrm>
            <a:off x="2022994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2D7F2A37-92B7-EB6B-3796-BF56F59A3E24}"/>
              </a:ext>
            </a:extLst>
          </p:cNvPr>
          <p:cNvSpPr/>
          <p:nvPr/>
        </p:nvSpPr>
        <p:spPr>
          <a:xfrm>
            <a:off x="2275543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ED313D8-6F54-8673-8865-3DB1518628E8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2968534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67A362C-5B31-C052-E574-FC6ED6CB44F7}"/>
              </a:ext>
            </a:extLst>
          </p:cNvPr>
          <p:cNvSpPr/>
          <p:nvPr/>
        </p:nvSpPr>
        <p:spPr>
          <a:xfrm>
            <a:off x="4332921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90F5B99-F5D4-38B3-4EA7-B8F8AB5C4DD1}"/>
              </a:ext>
            </a:extLst>
          </p:cNvPr>
          <p:cNvSpPr/>
          <p:nvPr/>
        </p:nvSpPr>
        <p:spPr>
          <a:xfrm>
            <a:off x="5551243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2AA1601B-044B-9D88-1629-BA9F1D6A654B}"/>
              </a:ext>
            </a:extLst>
          </p:cNvPr>
          <p:cNvSpPr/>
          <p:nvPr/>
        </p:nvSpPr>
        <p:spPr>
          <a:xfrm>
            <a:off x="5803792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B30C8E0-8C7F-63B7-BA79-7249DC825F69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2968534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EED5E2E-6431-A207-BF9D-0F52E8C09478}"/>
              </a:ext>
            </a:extLst>
          </p:cNvPr>
          <p:cNvCxnSpPr>
            <a:cxnSpLocks/>
            <a:stCxn id="2" idx="2"/>
            <a:endCxn id="27" idx="0"/>
          </p:cNvCxnSpPr>
          <p:nvPr/>
        </p:nvCxnSpPr>
        <p:spPr>
          <a:xfrm>
            <a:off x="2198715" y="2174966"/>
            <a:ext cx="0" cy="643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2D6E42C-B0C9-050A-0973-19F52FBF21B6}"/>
              </a:ext>
            </a:extLst>
          </p:cNvPr>
          <p:cNvCxnSpPr>
            <a:cxnSpLocks/>
            <a:stCxn id="2" idx="2"/>
            <a:endCxn id="31" idx="0"/>
          </p:cNvCxnSpPr>
          <p:nvPr/>
        </p:nvCxnSpPr>
        <p:spPr>
          <a:xfrm>
            <a:off x="2198715" y="2174966"/>
            <a:ext cx="3528249" cy="643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EDAB34-6154-D28D-E1C2-C6C95DF53DF2}"/>
              </a:ext>
            </a:extLst>
          </p:cNvPr>
          <p:cNvSpPr txBox="1"/>
          <p:nvPr/>
        </p:nvSpPr>
        <p:spPr>
          <a:xfrm>
            <a:off x="2865482" y="826444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Root Vertex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AA5EE-1801-5922-52CF-F34CDA5D2762}"/>
              </a:ext>
            </a:extLst>
          </p:cNvPr>
          <p:cNvSpPr txBox="1"/>
          <p:nvPr/>
        </p:nvSpPr>
        <p:spPr>
          <a:xfrm>
            <a:off x="2921684" y="2616330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Child Vertex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4503B-7C11-6193-834E-4738C88FCF8D}"/>
              </a:ext>
            </a:extLst>
          </p:cNvPr>
          <p:cNvSpPr txBox="1"/>
          <p:nvPr/>
        </p:nvSpPr>
        <p:spPr>
          <a:xfrm>
            <a:off x="6430836" y="2630916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9C98DD-0CA2-5839-C394-7BFD3D49E223}"/>
              </a:ext>
            </a:extLst>
          </p:cNvPr>
          <p:cNvSpPr txBox="1"/>
          <p:nvPr/>
        </p:nvSpPr>
        <p:spPr>
          <a:xfrm>
            <a:off x="6477429" y="81177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Root Vertex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B8EC94-3CC1-33C5-FA6A-CE7D39265F66}"/>
              </a:ext>
            </a:extLst>
          </p:cNvPr>
          <p:cNvSpPr/>
          <p:nvPr/>
        </p:nvSpPr>
        <p:spPr>
          <a:xfrm>
            <a:off x="633283" y="1561190"/>
            <a:ext cx="1524694" cy="574766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8920807-B46A-20F8-9D38-140E945A6D10}"/>
              </a:ext>
            </a:extLst>
          </p:cNvPr>
          <p:cNvGraphicFramePr>
            <a:graphicFrameLocks noGrp="1"/>
          </p:cNvGraphicFramePr>
          <p:nvPr/>
        </p:nvGraphicFramePr>
        <p:xfrm>
          <a:off x="4468910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B7BB001-ED2B-DA53-5DD2-324BE137C941}"/>
              </a:ext>
            </a:extLst>
          </p:cNvPr>
          <p:cNvGraphicFramePr>
            <a:graphicFrameLocks noGrp="1"/>
          </p:cNvGraphicFramePr>
          <p:nvPr/>
        </p:nvGraphicFramePr>
        <p:xfrm>
          <a:off x="913165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700" dirty="0"/>
                        <a:t>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E39E93D-F26B-17B2-0581-441C6D0A4D78}"/>
              </a:ext>
            </a:extLst>
          </p:cNvPr>
          <p:cNvGraphicFramePr>
            <a:graphicFrameLocks noGrp="1"/>
          </p:cNvGraphicFramePr>
          <p:nvPr/>
        </p:nvGraphicFramePr>
        <p:xfrm>
          <a:off x="4433605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AB1158E-9826-E4F5-800F-6F940F97E777}"/>
              </a:ext>
            </a:extLst>
          </p:cNvPr>
          <p:cNvGraphicFramePr>
            <a:graphicFrameLocks noGrp="1"/>
          </p:cNvGraphicFramePr>
          <p:nvPr/>
        </p:nvGraphicFramePr>
        <p:xfrm>
          <a:off x="877860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1" name="Cloud 20">
            <a:extLst>
              <a:ext uri="{FF2B5EF4-FFF2-40B4-BE49-F238E27FC236}">
                <a16:creationId xmlns:a16="http://schemas.microsoft.com/office/drawing/2014/main" id="{750FDBF5-80F6-7039-FD03-64327333A87C}"/>
              </a:ext>
            </a:extLst>
          </p:cNvPr>
          <p:cNvSpPr/>
          <p:nvPr/>
        </p:nvSpPr>
        <p:spPr>
          <a:xfrm>
            <a:off x="2275542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395D0449-CD5F-B4EA-77FF-6FF93C739086}"/>
              </a:ext>
            </a:extLst>
          </p:cNvPr>
          <p:cNvSpPr/>
          <p:nvPr/>
        </p:nvSpPr>
        <p:spPr>
          <a:xfrm>
            <a:off x="5803791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FB335286-7403-178A-9F57-F8C659494A78}"/>
              </a:ext>
            </a:extLst>
          </p:cNvPr>
          <p:cNvSpPr/>
          <p:nvPr/>
        </p:nvSpPr>
        <p:spPr>
          <a:xfrm>
            <a:off x="2275541" y="3441902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8568AC7A-217D-1D31-016B-2F3E271767DA}"/>
              </a:ext>
            </a:extLst>
          </p:cNvPr>
          <p:cNvSpPr/>
          <p:nvPr/>
        </p:nvSpPr>
        <p:spPr>
          <a:xfrm>
            <a:off x="5821209" y="343567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15DC5-F00F-45AA-3C8B-38C43774466D}"/>
              </a:ext>
            </a:extLst>
          </p:cNvPr>
          <p:cNvSpPr txBox="1"/>
          <p:nvPr/>
        </p:nvSpPr>
        <p:spPr>
          <a:xfrm>
            <a:off x="558204" y="201890"/>
            <a:ext cx="4091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2: List </a:t>
            </a:r>
            <a:r>
              <a:rPr lang="de-DE" sz="1400" b="1" dirty="0" err="1">
                <a:solidFill>
                  <a:srgbClr val="0070C0"/>
                </a:solidFill>
              </a:rPr>
              <a:t>with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hierarchical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443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42CD4-7F57-FD62-4AAE-C964E3A05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9FBFB01-79E9-075E-95C2-27AFB8AD0EBB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915AD98-8BCE-7489-B9B1-0700AE2D68C8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F6E379-5871-EBED-EEB0-88C4F10C705B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CEF0D665-7FDD-8813-0CEF-5A6E4736A3EE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0AA4AEE-43B4-23AC-CAE0-A2C7ADF86392}"/>
              </a:ext>
            </a:extLst>
          </p:cNvPr>
          <p:cNvGraphicFramePr>
            <a:graphicFrameLocks noGrp="1"/>
          </p:cNvGraphicFramePr>
          <p:nvPr/>
        </p:nvGraphicFramePr>
        <p:xfrm>
          <a:off x="3109953" y="1720803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3F77170-D0B1-6B1C-6AA9-47FE3BFA8AEF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416AD50-6B7C-70AC-ED33-9FDE11AAB850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DE4B5A-5236-3DDD-CBD5-D69F4D66E8CB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D009A86F-D2A6-58E3-8ACA-A9A208C8E876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2664802-E545-5666-449B-4F8D1F84FF60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69429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024AF82-39B7-2D12-3090-F6A4E24DBFE2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BA75C2D-ADE9-FE26-6B64-FC7D6437E3D2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93DFEB-7EB5-69E4-3A47-412C4184E2E7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1F88C3C-9EE0-2B75-16C3-31EB26D36510}"/>
              </a:ext>
            </a:extLst>
          </p:cNvPr>
          <p:cNvCxnSpPr>
            <a:cxnSpLocks/>
          </p:cNvCxnSpPr>
          <p:nvPr/>
        </p:nvCxnSpPr>
        <p:spPr>
          <a:xfrm>
            <a:off x="4195354" y="2220686"/>
            <a:ext cx="183309" cy="8304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8ED5DE-3C23-1AEF-38FD-2ED14732B9C2}"/>
              </a:ext>
            </a:extLst>
          </p:cNvPr>
          <p:cNvCxnSpPr/>
          <p:nvPr/>
        </p:nvCxnSpPr>
        <p:spPr>
          <a:xfrm flipH="1" flipV="1">
            <a:off x="3309257" y="1561172"/>
            <a:ext cx="69669" cy="167704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7FABFD-280A-14B1-AC6B-7DD98AC99CAD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3538850" y="2117043"/>
            <a:ext cx="587264" cy="104816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AA81281-D477-5F06-67CD-085DD8D5C3DF}"/>
              </a:ext>
            </a:extLst>
          </p:cNvPr>
          <p:cNvSpPr txBox="1"/>
          <p:nvPr/>
        </p:nvSpPr>
        <p:spPr>
          <a:xfrm rot="20716590">
            <a:off x="4223083" y="2395384"/>
            <a:ext cx="5143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Edge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1062F326-E95E-896C-CFEC-7FDB801FFAC5}"/>
              </a:ext>
            </a:extLst>
          </p:cNvPr>
          <p:cNvSpPr/>
          <p:nvPr/>
        </p:nvSpPr>
        <p:spPr>
          <a:xfrm>
            <a:off x="4363850" y="175186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479A97BD-E6AB-5140-31F5-D29EA68C8E96}"/>
              </a:ext>
            </a:extLst>
          </p:cNvPr>
          <p:cNvSpPr/>
          <p:nvPr/>
        </p:nvSpPr>
        <p:spPr>
          <a:xfrm>
            <a:off x="4243680" y="369429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6CE22-7B25-49E4-B644-7531D54272D2}"/>
              </a:ext>
            </a:extLst>
          </p:cNvPr>
          <p:cNvSpPr txBox="1"/>
          <p:nvPr/>
        </p:nvSpPr>
        <p:spPr>
          <a:xfrm>
            <a:off x="558204" y="201890"/>
            <a:ext cx="5432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 and 2 </a:t>
            </a:r>
            <a:r>
              <a:rPr lang="de-DE" sz="1400" b="1" dirty="0" err="1">
                <a:solidFill>
                  <a:srgbClr val="00B050"/>
                </a:solidFill>
              </a:rPr>
              <a:t>provide</a:t>
            </a:r>
            <a:r>
              <a:rPr lang="de-DE" sz="1400" b="1" dirty="0">
                <a:solidFill>
                  <a:srgbClr val="00B050"/>
                </a:solidFill>
              </a:rPr>
              <a:t> </a:t>
            </a:r>
            <a:r>
              <a:rPr lang="de-DE" sz="1400" b="1" dirty="0" err="1">
                <a:solidFill>
                  <a:srgbClr val="00B050"/>
                </a:solidFill>
              </a:rPr>
              <a:t>the</a:t>
            </a:r>
            <a:r>
              <a:rPr lang="de-DE" sz="1400" b="1" dirty="0">
                <a:solidFill>
                  <a:srgbClr val="00B050"/>
                </a:solidFill>
              </a:rPr>
              <a:t> same </a:t>
            </a:r>
            <a:r>
              <a:rPr lang="de-DE" sz="1400" b="1" dirty="0" err="1">
                <a:solidFill>
                  <a:srgbClr val="00B050"/>
                </a:solidFill>
              </a:rPr>
              <a:t>consistent</a:t>
            </a:r>
            <a:r>
              <a:rPr lang="de-DE" sz="1400" b="1" dirty="0">
                <a:solidFill>
                  <a:srgbClr val="00B050"/>
                </a:solidFill>
              </a:rPr>
              <a:t> Data </a:t>
            </a:r>
            <a:r>
              <a:rPr lang="de-DE" sz="1400" b="1" dirty="0" err="1">
                <a:solidFill>
                  <a:srgbClr val="00B050"/>
                </a:solidFill>
              </a:rPr>
              <a:t>Structure</a:t>
            </a:r>
            <a:endParaRPr lang="en-DE" sz="1400" b="1" dirty="0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24334-66FB-60ED-3B26-2C45BA9EB24B}"/>
              </a:ext>
            </a:extLst>
          </p:cNvPr>
          <p:cNvSpPr/>
          <p:nvPr/>
        </p:nvSpPr>
        <p:spPr>
          <a:xfrm>
            <a:off x="8823960" y="0"/>
            <a:ext cx="320040" cy="51435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32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189AC3-FAFA-740F-85BC-87A67D03B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32" y="824923"/>
            <a:ext cx="2124668" cy="716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5A41F6-6D02-BD8D-1715-A7A31312A6A8}"/>
              </a:ext>
            </a:extLst>
          </p:cNvPr>
          <p:cNvSpPr txBox="1"/>
          <p:nvPr/>
        </p:nvSpPr>
        <p:spPr>
          <a:xfrm>
            <a:off x="521263" y="1748560"/>
            <a:ext cx="1983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00B0F0"/>
                </a:solidFill>
              </a:rPr>
              <a:t>Pojo</a:t>
            </a:r>
            <a:r>
              <a:rPr lang="en-US" sz="1100" dirty="0"/>
              <a:t> = </a:t>
            </a:r>
            <a:r>
              <a:rPr lang="en-US" sz="1100" dirty="0">
                <a:solidFill>
                  <a:srgbClr val="00B0F0"/>
                </a:solidFill>
              </a:rPr>
              <a:t>P</a:t>
            </a:r>
            <a:r>
              <a:rPr lang="en-US" sz="1100" dirty="0"/>
              <a:t>lain </a:t>
            </a:r>
            <a:r>
              <a:rPr lang="en-US" sz="1100" dirty="0">
                <a:solidFill>
                  <a:srgbClr val="00B0F0"/>
                </a:solidFill>
              </a:rPr>
              <a:t>O</a:t>
            </a:r>
            <a:r>
              <a:rPr lang="en-US" sz="1100" dirty="0"/>
              <a:t>ld </a:t>
            </a:r>
            <a:r>
              <a:rPr lang="en-US" sz="1100" dirty="0">
                <a:solidFill>
                  <a:srgbClr val="00B0F0"/>
                </a:solidFill>
              </a:rPr>
              <a:t>J</a:t>
            </a:r>
            <a:r>
              <a:rPr lang="en-US" sz="1100" dirty="0"/>
              <a:t>ava </a:t>
            </a:r>
            <a:r>
              <a:rPr lang="en-US" sz="1100" dirty="0">
                <a:solidFill>
                  <a:srgbClr val="00B0F0"/>
                </a:solidFill>
              </a:rPr>
              <a:t>O</a:t>
            </a:r>
            <a:r>
              <a:rPr lang="en-US" sz="1100" dirty="0"/>
              <a:t>bject</a:t>
            </a:r>
          </a:p>
          <a:p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Attributes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Getter &amp; Setter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1ABA0-DEA4-EAC8-3081-502AF045D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860" y="677140"/>
            <a:ext cx="4952244" cy="43185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01F85D-AABE-D056-9A98-116EFBFE8C9B}"/>
              </a:ext>
            </a:extLst>
          </p:cNvPr>
          <p:cNvSpPr/>
          <p:nvPr/>
        </p:nvSpPr>
        <p:spPr>
          <a:xfrm>
            <a:off x="3076860" y="748145"/>
            <a:ext cx="5088085" cy="3537528"/>
          </a:xfrm>
          <a:prstGeom prst="rect">
            <a:avLst/>
          </a:prstGeom>
          <a:noFill/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66B78-B127-4EB1-12D2-66408B2523AE}"/>
              </a:ext>
            </a:extLst>
          </p:cNvPr>
          <p:cNvSpPr/>
          <p:nvPr/>
        </p:nvSpPr>
        <p:spPr>
          <a:xfrm>
            <a:off x="3076860" y="4285673"/>
            <a:ext cx="5088085" cy="710043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503B1B-DC78-1A62-3DEC-4D9CA6C05C67}"/>
              </a:ext>
            </a:extLst>
          </p:cNvPr>
          <p:cNvSpPr txBox="1"/>
          <p:nvPr/>
        </p:nvSpPr>
        <p:spPr>
          <a:xfrm>
            <a:off x="3076860" y="748144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92D050"/>
                </a:solidFill>
              </a:rPr>
              <a:t>Common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BB2C4-0E67-A4C2-7D85-B25FA670EBD8}"/>
              </a:ext>
            </a:extLst>
          </p:cNvPr>
          <p:cNvSpPr txBox="1"/>
          <p:nvPr/>
        </p:nvSpPr>
        <p:spPr>
          <a:xfrm>
            <a:off x="3130544" y="4356676"/>
            <a:ext cx="1510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B0F0"/>
                </a:solidFill>
              </a:rPr>
              <a:t>Technical Use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618E8-2485-25AC-6ECD-5CCE41C9B4FE}"/>
              </a:ext>
            </a:extLst>
          </p:cNvPr>
          <p:cNvSpPr txBox="1"/>
          <p:nvPr/>
        </p:nvSpPr>
        <p:spPr>
          <a:xfrm>
            <a:off x="558204" y="201890"/>
            <a:ext cx="5460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Pojo</a:t>
            </a:r>
            <a:r>
              <a:rPr lang="de-DE" sz="1400" b="1" dirty="0">
                <a:solidFill>
                  <a:srgbClr val="0070C0"/>
                </a:solidFill>
              </a:rPr>
              <a:t>:  </a:t>
            </a:r>
            <a:r>
              <a:rPr lang="de-DE" sz="1400" b="1" dirty="0">
                <a:solidFill>
                  <a:srgbClr val="00B0F0"/>
                </a:solidFill>
              </a:rPr>
              <a:t>Data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deal </a:t>
            </a:r>
            <a:r>
              <a:rPr lang="de-DE" sz="1400" b="1" dirty="0" err="1">
                <a:solidFill>
                  <a:srgbClr val="00B0F0"/>
                </a:solidFill>
              </a:rPr>
              <a:t>with</a:t>
            </a:r>
            <a:r>
              <a:rPr lang="de-DE" sz="1400" b="1" dirty="0">
                <a:solidFill>
                  <a:srgbClr val="00B0F0"/>
                </a:solidFill>
              </a:rPr>
              <a:t> and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hand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over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IBM Carbon Client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363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78618E8-2485-25AC-6ECD-5CCE41C9B4FE}"/>
              </a:ext>
            </a:extLst>
          </p:cNvPr>
          <p:cNvSpPr txBox="1"/>
          <p:nvPr/>
        </p:nvSpPr>
        <p:spPr>
          <a:xfrm>
            <a:off x="558204" y="201890"/>
            <a:ext cx="5460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Pojo</a:t>
            </a:r>
            <a:r>
              <a:rPr lang="de-DE" sz="1400" b="1" dirty="0">
                <a:solidFill>
                  <a:srgbClr val="0070C0"/>
                </a:solidFill>
              </a:rPr>
              <a:t>:  </a:t>
            </a:r>
            <a:r>
              <a:rPr lang="de-DE" sz="1400" b="1" dirty="0">
                <a:solidFill>
                  <a:srgbClr val="00B0F0"/>
                </a:solidFill>
              </a:rPr>
              <a:t>Data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deal </a:t>
            </a:r>
            <a:r>
              <a:rPr lang="de-DE" sz="1400" b="1" dirty="0" err="1">
                <a:solidFill>
                  <a:srgbClr val="00B0F0"/>
                </a:solidFill>
              </a:rPr>
              <a:t>with</a:t>
            </a:r>
            <a:r>
              <a:rPr lang="de-DE" sz="1400" b="1" dirty="0">
                <a:solidFill>
                  <a:srgbClr val="00B0F0"/>
                </a:solidFill>
              </a:rPr>
              <a:t> and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hand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over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IBM Carbon Client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3DE94-8CAA-82D9-9D89-211D244F6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34" y="1619251"/>
            <a:ext cx="2696030" cy="3822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22085A-651A-B8DA-AA71-69477895C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5" y="852919"/>
            <a:ext cx="2616924" cy="56215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1A8D163-86BF-4439-436C-AB569BA52327}"/>
              </a:ext>
            </a:extLst>
          </p:cNvPr>
          <p:cNvSpPr/>
          <p:nvPr/>
        </p:nvSpPr>
        <p:spPr>
          <a:xfrm>
            <a:off x="2914073" y="1059840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D1ACD2-755B-10F5-181A-B14611EE41C5}"/>
              </a:ext>
            </a:extLst>
          </p:cNvPr>
          <p:cNvSpPr/>
          <p:nvPr/>
        </p:nvSpPr>
        <p:spPr>
          <a:xfrm>
            <a:off x="2925751" y="1218285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36338C-E41E-7CA1-5921-86850E006714}"/>
              </a:ext>
            </a:extLst>
          </p:cNvPr>
          <p:cNvSpPr/>
          <p:nvPr/>
        </p:nvSpPr>
        <p:spPr>
          <a:xfrm>
            <a:off x="2940627" y="1828494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0184281-1601-609A-D17C-95720A338E49}"/>
              </a:ext>
            </a:extLst>
          </p:cNvPr>
          <p:cNvSpPr/>
          <p:nvPr/>
        </p:nvSpPr>
        <p:spPr>
          <a:xfrm>
            <a:off x="4533008" y="2890033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Java </a:t>
            </a:r>
            <a:r>
              <a:rPr lang="de-DE" sz="1200" dirty="0" err="1"/>
              <a:t>reads</a:t>
            </a:r>
            <a:r>
              <a:rPr lang="de-DE" sz="1200" dirty="0"/>
              <a:t> Source</a:t>
            </a:r>
            <a:r>
              <a:rPr lang="en-DE" sz="1200"/>
              <a:t>: List </a:t>
            </a:r>
          </a:p>
          <a:p>
            <a:r>
              <a:rPr lang="de-DE" sz="1200" dirty="0" err="1"/>
              <a:t>with</a:t>
            </a:r>
            <a:r>
              <a:rPr lang="en-DE" sz="1200"/>
              <a:t> Hierarch</a:t>
            </a:r>
            <a:r>
              <a:rPr lang="de-DE" sz="1200" dirty="0" err="1"/>
              <a:t>y</a:t>
            </a:r>
            <a:r>
              <a:rPr lang="en-DE" sz="1200"/>
              <a:t> – Information</a:t>
            </a:r>
            <a:endParaRPr lang="en-DE"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DC7FB46-9C79-7B21-8E98-984AEC0AD9B5}"/>
              </a:ext>
            </a:extLst>
          </p:cNvPr>
          <p:cNvSpPr/>
          <p:nvPr/>
        </p:nvSpPr>
        <p:spPr>
          <a:xfrm>
            <a:off x="4533009" y="2065147"/>
            <a:ext cx="2509786" cy="48602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Transformer (Java)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CB6E15-E515-E57F-E837-31B1EC561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761" y="2247426"/>
            <a:ext cx="203675" cy="20691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902F06-D624-7BE5-4742-CBF55495E929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>
          <a:xfrm flipV="1">
            <a:off x="5787901" y="2551174"/>
            <a:ext cx="1" cy="338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2219D87-282B-AE34-E027-34FAD7E76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669" y="3032211"/>
            <a:ext cx="297767" cy="26360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766AE0B-127F-B244-BC7C-F3AAA6901A89}"/>
              </a:ext>
            </a:extLst>
          </p:cNvPr>
          <p:cNvSpPr/>
          <p:nvPr/>
        </p:nvSpPr>
        <p:spPr>
          <a:xfrm>
            <a:off x="4533008" y="1317782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en-DE" sz="1200"/>
              <a:t> </a:t>
            </a:r>
            <a:r>
              <a:rPr lang="de-DE" sz="1200" dirty="0" err="1"/>
              <a:t>Tree</a:t>
            </a:r>
            <a:endParaRPr lang="en-DE" sz="1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D76133-9AE2-B4B2-1DC1-E68146155990}"/>
              </a:ext>
            </a:extLst>
          </p:cNvPr>
          <p:cNvCxnSpPr>
            <a:cxnSpLocks/>
            <a:stCxn id="21" idx="0"/>
            <a:endCxn id="27" idx="2"/>
          </p:cNvCxnSpPr>
          <p:nvPr/>
        </p:nvCxnSpPr>
        <p:spPr>
          <a:xfrm flipH="1" flipV="1">
            <a:off x="5787901" y="1751205"/>
            <a:ext cx="1" cy="313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C7697361-54FD-6738-9208-21E812095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383" y="1398500"/>
            <a:ext cx="295927" cy="30063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8DF01542-FD89-AA6B-620A-486782DE26AD}"/>
              </a:ext>
            </a:extLst>
          </p:cNvPr>
          <p:cNvSpPr/>
          <p:nvPr/>
        </p:nvSpPr>
        <p:spPr>
          <a:xfrm>
            <a:off x="3959109" y="1053383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301FB1-872B-872C-A4A7-3B3A89CC3BD7}"/>
              </a:ext>
            </a:extLst>
          </p:cNvPr>
          <p:cNvSpPr txBox="1"/>
          <p:nvPr/>
        </p:nvSpPr>
        <p:spPr>
          <a:xfrm>
            <a:off x="4300838" y="980658"/>
            <a:ext cx="22268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Performs this Job in Approach 2: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451C90-3474-192F-77E6-5F6852A46DDD}"/>
              </a:ext>
            </a:extLst>
          </p:cNvPr>
          <p:cNvSpPr txBox="1"/>
          <p:nvPr/>
        </p:nvSpPr>
        <p:spPr>
          <a:xfrm>
            <a:off x="5787901" y="2631534"/>
            <a:ext cx="14618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SimpleDirectedGraph</a:t>
            </a:r>
            <a:endParaRPr lang="en-US" sz="8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18B6A9C-E1B2-FBE3-BBF9-B6EB87DDE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024" y="2236138"/>
            <a:ext cx="220902" cy="195560"/>
          </a:xfrm>
          <a:prstGeom prst="rect">
            <a:avLst/>
          </a:prstGeom>
        </p:spPr>
      </p:pic>
      <p:sp>
        <p:nvSpPr>
          <p:cNvPr id="39" name="Right Arrow 38">
            <a:extLst>
              <a:ext uri="{FF2B5EF4-FFF2-40B4-BE49-F238E27FC236}">
                <a16:creationId xmlns:a16="http://schemas.microsoft.com/office/drawing/2014/main" id="{16D60695-69E3-E107-C9AA-4942DE6B5728}"/>
              </a:ext>
            </a:extLst>
          </p:cNvPr>
          <p:cNvSpPr/>
          <p:nvPr/>
        </p:nvSpPr>
        <p:spPr>
          <a:xfrm>
            <a:off x="6427708" y="2288872"/>
            <a:ext cx="203675" cy="14282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739CA4-0557-7547-4215-471A8EFB7954}"/>
              </a:ext>
            </a:extLst>
          </p:cNvPr>
          <p:cNvSpPr txBox="1"/>
          <p:nvPr/>
        </p:nvSpPr>
        <p:spPr>
          <a:xfrm>
            <a:off x="7164058" y="2192730"/>
            <a:ext cx="8338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can throw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9C85106-ECD5-2B53-CF15-4F0AA747AF63}"/>
              </a:ext>
            </a:extLst>
          </p:cNvPr>
          <p:cNvSpPr/>
          <p:nvPr/>
        </p:nvSpPr>
        <p:spPr>
          <a:xfrm>
            <a:off x="7987052" y="2273881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3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0896775-C0ED-4716-0C54-F35B0E268498}"/>
              </a:ext>
            </a:extLst>
          </p:cNvPr>
          <p:cNvSpPr/>
          <p:nvPr/>
        </p:nvSpPr>
        <p:spPr>
          <a:xfrm>
            <a:off x="3959109" y="3879315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DD6BFC-6EEF-7F19-4B65-3F6E5B4D5E4F}"/>
              </a:ext>
            </a:extLst>
          </p:cNvPr>
          <p:cNvSpPr txBox="1"/>
          <p:nvPr/>
        </p:nvSpPr>
        <p:spPr>
          <a:xfrm>
            <a:off x="4300838" y="3806590"/>
            <a:ext cx="3066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Supports unique Data Structure in Approach 1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404FC92-6E3E-9E6E-8E48-4C6C0E1C8AC6}"/>
              </a:ext>
            </a:extLst>
          </p:cNvPr>
          <p:cNvSpPr/>
          <p:nvPr/>
        </p:nvSpPr>
        <p:spPr>
          <a:xfrm>
            <a:off x="4533008" y="4213524"/>
            <a:ext cx="2509786" cy="36534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en-DE" sz="1200"/>
              <a:t> (dire</a:t>
            </a:r>
            <a:r>
              <a:rPr lang="de-DE" sz="1200" dirty="0"/>
              <a:t>ct</a:t>
            </a:r>
            <a:r>
              <a:rPr lang="en-DE" sz="1200"/>
              <a:t>)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3722932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E5C1A0-8DE6-C666-118A-3B5502799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656" y="1689932"/>
            <a:ext cx="5687568" cy="7476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3D9F95-E9EF-B142-513A-D53F6F949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5" y="1389887"/>
            <a:ext cx="2574241" cy="9836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8274B4-A78F-EE4F-417B-63A59C530732}"/>
              </a:ext>
            </a:extLst>
          </p:cNvPr>
          <p:cNvSpPr txBox="1"/>
          <p:nvPr/>
        </p:nvSpPr>
        <p:spPr>
          <a:xfrm>
            <a:off x="2962656" y="1428322"/>
            <a:ext cx="28873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Implementation without Server &amp; Endpoints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9F7BC-4E55-B734-62B3-5EA68036A2BD}"/>
              </a:ext>
            </a:extLst>
          </p:cNvPr>
          <p:cNvSpPr txBox="1"/>
          <p:nvPr/>
        </p:nvSpPr>
        <p:spPr>
          <a:xfrm>
            <a:off x="558204" y="201890"/>
            <a:ext cx="2779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Overview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about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the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Examples</a:t>
            </a:r>
            <a:r>
              <a:rPr lang="de-DE" sz="1400" b="1" dirty="0">
                <a:solidFill>
                  <a:srgbClr val="0070C0"/>
                </a:solidFill>
              </a:rPr>
              <a:t>: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242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06EE5-55EC-F216-7BA0-526BCF82F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0D6775-A56E-B469-5FE8-9E09DF608CCE}"/>
              </a:ext>
            </a:extLst>
          </p:cNvPr>
          <p:cNvSpPr txBox="1"/>
          <p:nvPr/>
        </p:nvSpPr>
        <p:spPr>
          <a:xfrm>
            <a:off x="711201" y="1422401"/>
            <a:ext cx="4913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00B0F0"/>
                </a:solidFill>
              </a:rPr>
              <a:t>Da</a:t>
            </a:r>
            <a:r>
              <a:rPr lang="en-DE" sz="1000" b="1">
                <a:solidFill>
                  <a:srgbClr val="00B0F0"/>
                </a:solidFill>
              </a:rPr>
              <a:t>ta displayed in the TreeView is not known at the time of UI programming</a:t>
            </a:r>
            <a:r>
              <a:rPr lang="en-DE" sz="1000"/>
              <a:t> but is provided </a:t>
            </a:r>
            <a:r>
              <a:rPr lang="de-DE" sz="1000" dirty="0" err="1"/>
              <a:t>externally</a:t>
            </a:r>
            <a:r>
              <a:rPr lang="de-DE" sz="1000" dirty="0"/>
              <a:t> (e.g. via R</a:t>
            </a:r>
            <a:r>
              <a:rPr lang="en-DE" sz="1000"/>
              <a:t>EST</a:t>
            </a:r>
            <a:r>
              <a:rPr lang="de-DE" sz="1000" dirty="0"/>
              <a:t>-</a:t>
            </a:r>
            <a:r>
              <a:rPr lang="de-DE" sz="1000" dirty="0" err="1"/>
              <a:t>Endpoint</a:t>
            </a:r>
            <a:r>
              <a:rPr lang="en-DE" sz="1000"/>
              <a:t>).</a:t>
            </a:r>
            <a:endParaRPr lang="en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5D07E6-0AD0-2139-6BC4-5FCA3D72178B}"/>
              </a:ext>
            </a:extLst>
          </p:cNvPr>
          <p:cNvSpPr txBox="1"/>
          <p:nvPr/>
        </p:nvSpPr>
        <p:spPr>
          <a:xfrm>
            <a:off x="711200" y="99545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0B0F0"/>
                </a:solidFill>
              </a:rPr>
              <a:t>Reasons</a:t>
            </a:r>
            <a:r>
              <a:rPr lang="de-DE" sz="1200" b="1" dirty="0">
                <a:solidFill>
                  <a:srgbClr val="00B0F0"/>
                </a:solidFill>
              </a:rPr>
              <a:t> </a:t>
            </a:r>
            <a:r>
              <a:rPr lang="de-DE" sz="1200" b="1" dirty="0" err="1">
                <a:solidFill>
                  <a:srgbClr val="00B0F0"/>
                </a:solidFill>
              </a:rPr>
              <a:t>for</a:t>
            </a:r>
            <a:r>
              <a:rPr lang="en-DE" sz="1200" b="1">
                <a:solidFill>
                  <a:srgbClr val="00B0F0"/>
                </a:solidFill>
              </a:rPr>
              <a:t> Dynami</a:t>
            </a:r>
            <a:r>
              <a:rPr lang="de-DE" sz="1200" b="1" dirty="0">
                <a:solidFill>
                  <a:srgbClr val="00B0F0"/>
                </a:solidFill>
              </a:rPr>
              <a:t>c</a:t>
            </a:r>
            <a:endParaRPr lang="en-DE" sz="1200" b="1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055F3-53C7-21AD-B26D-22E4DB573F1D}"/>
              </a:ext>
            </a:extLst>
          </p:cNvPr>
          <p:cNvSpPr txBox="1"/>
          <p:nvPr/>
        </p:nvSpPr>
        <p:spPr>
          <a:xfrm>
            <a:off x="711200" y="1880122"/>
            <a:ext cx="6281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1000" dirty="0"/>
          </a:p>
          <a:p>
            <a:r>
              <a:rPr lang="en-DE" sz="1000"/>
              <a:t>The following illustration shows </a:t>
            </a:r>
            <a:r>
              <a:rPr lang="de-DE" sz="1000" b="1" dirty="0" err="1">
                <a:solidFill>
                  <a:srgbClr val="00B0F0"/>
                </a:solidFill>
              </a:rPr>
              <a:t>various</a:t>
            </a:r>
            <a:r>
              <a:rPr lang="en-DE" sz="1000" b="1">
                <a:solidFill>
                  <a:srgbClr val="00B0F0"/>
                </a:solidFill>
              </a:rPr>
              <a:t> tree structure</a:t>
            </a:r>
            <a:r>
              <a:rPr lang="en-DE" sz="1000"/>
              <a:t> – typical examples:</a:t>
            </a:r>
            <a:br>
              <a:rPr lang="en-DE" sz="1000" dirty="0"/>
            </a:br>
            <a:endParaRPr lang="en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00B050"/>
                </a:solidFill>
              </a:rPr>
              <a:t>Company </a:t>
            </a:r>
            <a:r>
              <a:rPr lang="en-DE" sz="1000" i="1">
                <a:solidFill>
                  <a:srgbClr val="00B050"/>
                </a:solidFill>
              </a:rPr>
              <a:t>Organi</a:t>
            </a:r>
            <a:r>
              <a:rPr lang="de-DE" sz="1000" i="1" dirty="0" err="1">
                <a:solidFill>
                  <a:srgbClr val="00B050"/>
                </a:solidFill>
              </a:rPr>
              <a:t>z</a:t>
            </a:r>
            <a:r>
              <a:rPr lang="en-DE" sz="1000" i="1">
                <a:solidFill>
                  <a:srgbClr val="00B050"/>
                </a:solidFill>
              </a:rPr>
              <a:t>ation </a:t>
            </a:r>
            <a:endParaRPr lang="de-DE" sz="1000" i="1" dirty="0">
              <a:solidFill>
                <a:srgbClr val="00B05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00B050"/>
                </a:solidFill>
              </a:rPr>
              <a:t>H</a:t>
            </a:r>
            <a:r>
              <a:rPr lang="en-DE" sz="1000">
                <a:solidFill>
                  <a:srgbClr val="00B050"/>
                </a:solidFill>
              </a:rPr>
              <a:t>ierarchical bill of materials for a product </a:t>
            </a:r>
            <a:r>
              <a:rPr lang="en-DE" sz="1000"/>
              <a:t>(similar to an exploded view)</a:t>
            </a:r>
            <a:endParaRPr lang="en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/>
              <a:t>D</a:t>
            </a:r>
            <a:r>
              <a:rPr lang="en-DE" sz="1000"/>
              <a:t>irectory </a:t>
            </a:r>
            <a:r>
              <a:rPr lang="de-DE" sz="1000" dirty="0"/>
              <a:t>T</a:t>
            </a:r>
            <a:r>
              <a:rPr lang="en-DE" sz="1000"/>
              <a:t>ree (directories, subdirectories, files)</a:t>
            </a:r>
            <a:endParaRPr lang="de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DE" sz="1000" dirty="0"/>
          </a:p>
          <a:p>
            <a:pPr lvl="1"/>
            <a:endParaRPr lang="en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35A7E-EB64-EC2A-788C-B36ED272A760}"/>
              </a:ext>
            </a:extLst>
          </p:cNvPr>
          <p:cNvSpPr txBox="1"/>
          <p:nvPr/>
        </p:nvSpPr>
        <p:spPr>
          <a:xfrm>
            <a:off x="558204" y="201890"/>
            <a:ext cx="175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Dynamic </a:t>
            </a:r>
            <a:r>
              <a:rPr lang="de-DE" sz="1400" b="1" dirty="0" err="1">
                <a:solidFill>
                  <a:srgbClr val="0070C0"/>
                </a:solidFill>
              </a:rPr>
              <a:t>TreeView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911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DED26-5F53-F5CE-0E6C-1EE5C1E53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7C327C-8312-A818-23E1-D085382C878D}"/>
              </a:ext>
            </a:extLst>
          </p:cNvPr>
          <p:cNvSpPr txBox="1"/>
          <p:nvPr/>
        </p:nvSpPr>
        <p:spPr>
          <a:xfrm>
            <a:off x="513807" y="721026"/>
            <a:ext cx="3989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>
                <a:solidFill>
                  <a:srgbClr val="00B0F0"/>
                </a:solidFill>
              </a:rPr>
              <a:t>The TreeView expects the following data structure</a:t>
            </a:r>
            <a:endParaRPr lang="en-DE" sz="1200" b="1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863D-8A0D-9B4B-0ED2-AD94B2C0C066}"/>
              </a:ext>
            </a:extLst>
          </p:cNvPr>
          <p:cNvSpPr txBox="1"/>
          <p:nvPr/>
        </p:nvSpPr>
        <p:spPr>
          <a:xfrm>
            <a:off x="1034870" y="1109811"/>
            <a:ext cx="2921726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 TypeTreeNode = {</a:t>
            </a:r>
          </a:p>
          <a:p>
            <a:r>
              <a:rPr lang="en-DE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id: string;</a:t>
            </a:r>
          </a:p>
          <a:p>
            <a:r>
              <a:rPr lang="en-DE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label: string;</a:t>
            </a:r>
          </a:p>
          <a:p>
            <a:r>
              <a:rPr lang="en-DE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children?: TreeNode[];</a:t>
            </a:r>
          </a:p>
          <a:p>
            <a:r>
              <a:rPr lang="en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};</a:t>
            </a:r>
          </a:p>
          <a:p>
            <a:endParaRPr lang="en-DE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 </a:t>
            </a:r>
            <a:r>
              <a:rPr lang="en-GB" sz="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TypeTreeNodeList</a:t>
            </a:r>
            <a:r>
              <a:rPr lang="en-GB" sz="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TypeTreeNode</a:t>
            </a:r>
            <a:r>
              <a:rPr lang="en-GB" sz="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[]</a:t>
            </a:r>
          </a:p>
          <a:p>
            <a:endParaRPr lang="en-DE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66121-7310-023D-E507-048E3848359D}"/>
              </a:ext>
            </a:extLst>
          </p:cNvPr>
          <p:cNvSpPr txBox="1"/>
          <p:nvPr/>
        </p:nvSpPr>
        <p:spPr>
          <a:xfrm>
            <a:off x="4503783" y="1109811"/>
            <a:ext cx="4093028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 </a:t>
            </a:r>
            <a:r>
              <a:rPr lang="en-GB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captureTreeContentExample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</a:t>
            </a: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let data = [</a:t>
            </a:r>
          </a:p>
          <a:p>
            <a:endParaRPr lang="en-GB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id: "1",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label: "First Node",</a:t>
            </a:r>
          </a:p>
          <a:p>
            <a: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children: [</a:t>
            </a:r>
          </a:p>
          <a:p>
            <a: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{ id: "1-1", label: "Child 1"},</a:t>
            </a:r>
          </a:p>
          <a:p>
            <a: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{ id: "1-2", label: "Child 2"},</a:t>
            </a:r>
          </a:p>
          <a:p>
            <a: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],</a:t>
            </a:r>
            <a:b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},</a:t>
            </a:r>
          </a:p>
          <a:p>
            <a:endParaRPr lang="en-GB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id: "2",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label: "Second Node",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},</a:t>
            </a:r>
          </a:p>
          <a:p>
            <a:endParaRPr lang="en-GB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];</a:t>
            </a: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return data;</a:t>
            </a: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460E8-8AEE-E136-26EB-13EDC356BEDF}"/>
              </a:ext>
            </a:extLst>
          </p:cNvPr>
          <p:cNvSpPr txBox="1"/>
          <p:nvPr/>
        </p:nvSpPr>
        <p:spPr>
          <a:xfrm>
            <a:off x="4374606" y="721026"/>
            <a:ext cx="44184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>
                <a:solidFill>
                  <a:srgbClr val="00B0F0"/>
                </a:solidFill>
              </a:rPr>
              <a:t>… </a:t>
            </a:r>
            <a:r>
              <a:rPr lang="de-DE" sz="1200" b="1" dirty="0" err="1">
                <a:solidFill>
                  <a:srgbClr val="00B0F0"/>
                </a:solidFill>
              </a:rPr>
              <a:t>this</a:t>
            </a:r>
            <a:r>
              <a:rPr lang="de-DE" sz="1200" b="1" dirty="0">
                <a:solidFill>
                  <a:srgbClr val="00B0F0"/>
                </a:solidFill>
              </a:rPr>
              <a:t> </a:t>
            </a:r>
            <a:r>
              <a:rPr lang="de-DE" sz="1200" b="1" dirty="0" err="1">
                <a:solidFill>
                  <a:srgbClr val="00B0F0"/>
                </a:solidFill>
              </a:rPr>
              <a:t>can</a:t>
            </a:r>
            <a:r>
              <a:rPr lang="de-DE" sz="1200" b="1" dirty="0">
                <a:solidFill>
                  <a:srgbClr val="00B0F0"/>
                </a:solidFill>
              </a:rPr>
              <a:t> </a:t>
            </a:r>
            <a:r>
              <a:rPr lang="de-DE" sz="1200" b="1" dirty="0" err="1">
                <a:solidFill>
                  <a:srgbClr val="00B0F0"/>
                </a:solidFill>
              </a:rPr>
              <a:t>be</a:t>
            </a:r>
            <a:r>
              <a:rPr lang="de-DE" sz="1200" b="1" dirty="0">
                <a:solidFill>
                  <a:srgbClr val="00B0F0"/>
                </a:solidFill>
              </a:rPr>
              <a:t> </a:t>
            </a:r>
            <a:r>
              <a:rPr lang="de-DE" sz="1200" b="1" dirty="0" err="1">
                <a:solidFill>
                  <a:srgbClr val="00B0F0"/>
                </a:solidFill>
              </a:rPr>
              <a:t>populated</a:t>
            </a:r>
            <a:r>
              <a:rPr lang="de-DE" sz="1200" b="1" dirty="0">
                <a:solidFill>
                  <a:srgbClr val="00B0F0"/>
                </a:solidFill>
              </a:rPr>
              <a:t> via JSON in an easy </a:t>
            </a:r>
            <a:r>
              <a:rPr lang="de-DE" sz="1200" b="1" dirty="0" err="1">
                <a:solidFill>
                  <a:srgbClr val="00B0F0"/>
                </a:solidFill>
              </a:rPr>
              <a:t>way</a:t>
            </a:r>
            <a:r>
              <a:rPr lang="de-DE" sz="1200" b="1" dirty="0">
                <a:solidFill>
                  <a:srgbClr val="00B0F0"/>
                </a:solidFill>
              </a:rPr>
              <a:t>:</a:t>
            </a:r>
            <a:endParaRPr lang="en-DE" sz="12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BED86-FE30-26AD-29D2-E7F152738B3E}"/>
              </a:ext>
            </a:extLst>
          </p:cNvPr>
          <p:cNvSpPr txBox="1"/>
          <p:nvPr/>
        </p:nvSpPr>
        <p:spPr>
          <a:xfrm>
            <a:off x="562429" y="4304500"/>
            <a:ext cx="7882707" cy="600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DE" sz="1100" b="1">
                <a:solidFill>
                  <a:srgbClr val="C00000"/>
                </a:solidFill>
              </a:rPr>
              <a:t>Dilemma: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>
                <a:solidFill>
                  <a:srgbClr val="C00000"/>
                </a:solidFill>
              </a:rPr>
              <a:t>It is not the task of a </a:t>
            </a:r>
            <a:r>
              <a:rPr lang="de-DE" sz="1100" dirty="0">
                <a:solidFill>
                  <a:srgbClr val="C00000"/>
                </a:solidFill>
              </a:rPr>
              <a:t>backend </a:t>
            </a:r>
            <a:r>
              <a:rPr lang="de-DE" sz="1100" dirty="0" err="1">
                <a:solidFill>
                  <a:srgbClr val="C00000"/>
                </a:solidFill>
              </a:rPr>
              <a:t>implementation</a:t>
            </a:r>
            <a:r>
              <a:rPr lang="de-DE" sz="1100" dirty="0">
                <a:solidFill>
                  <a:srgbClr val="C00000"/>
                </a:solidFill>
              </a:rPr>
              <a:t> (e.g. </a:t>
            </a:r>
            <a:r>
              <a:rPr lang="en-DE" sz="1100">
                <a:solidFill>
                  <a:srgbClr val="C00000"/>
                </a:solidFill>
              </a:rPr>
              <a:t>REST endpoint</a:t>
            </a:r>
            <a:r>
              <a:rPr lang="de-DE" sz="1100" dirty="0">
                <a:solidFill>
                  <a:srgbClr val="C00000"/>
                </a:solidFill>
              </a:rPr>
              <a:t>)</a:t>
            </a:r>
            <a:r>
              <a:rPr lang="en-DE" sz="1100">
                <a:solidFill>
                  <a:srgbClr val="C00000"/>
                </a:solidFill>
              </a:rPr>
              <a:t> to meet </a:t>
            </a:r>
            <a:r>
              <a:rPr lang="de-DE" sz="1100" dirty="0">
                <a:solidFill>
                  <a:srgbClr val="C00000"/>
                </a:solidFill>
              </a:rPr>
              <a:t>all </a:t>
            </a:r>
            <a:r>
              <a:rPr lang="en-DE" sz="1100">
                <a:solidFill>
                  <a:srgbClr val="C00000"/>
                </a:solidFill>
              </a:rPr>
              <a:t>the specific requirements of a front end.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>
                <a:solidFill>
                  <a:srgbClr val="C00000"/>
                </a:solidFill>
              </a:rPr>
              <a:t>There may be many front ends on different end devices with different requirements.</a:t>
            </a:r>
            <a:endParaRPr lang="de-DE" sz="1100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350FF-BB26-977C-932B-9F3B4291326D}"/>
              </a:ext>
            </a:extLst>
          </p:cNvPr>
          <p:cNvSpPr txBox="1"/>
          <p:nvPr/>
        </p:nvSpPr>
        <p:spPr>
          <a:xfrm>
            <a:off x="558204" y="201890"/>
            <a:ext cx="5308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IBM </a:t>
            </a:r>
            <a:r>
              <a:rPr lang="de-DE" sz="1400" b="1" dirty="0" err="1">
                <a:solidFill>
                  <a:srgbClr val="0070C0"/>
                </a:solidFill>
              </a:rPr>
              <a:t>Carbon‘s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TreeView</a:t>
            </a:r>
            <a:r>
              <a:rPr lang="de-DE" sz="1400" b="1" dirty="0">
                <a:solidFill>
                  <a:srgbClr val="0070C0"/>
                </a:solidFill>
              </a:rPr>
              <a:t>  -  </a:t>
            </a:r>
            <a:r>
              <a:rPr lang="de-DE" sz="1400" b="1" dirty="0">
                <a:solidFill>
                  <a:srgbClr val="00B0F0"/>
                </a:solidFill>
              </a:rPr>
              <a:t>A </a:t>
            </a:r>
            <a:r>
              <a:rPr lang="de-DE" sz="1400" b="1" dirty="0" err="1">
                <a:solidFill>
                  <a:srgbClr val="00B0F0"/>
                </a:solidFill>
              </a:rPr>
              <a:t>look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ahead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dynamic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behavior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25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A3ADC2-AF3D-FBE6-1C06-9CA47D2B1FCE}"/>
              </a:ext>
            </a:extLst>
          </p:cNvPr>
          <p:cNvSpPr txBox="1"/>
          <p:nvPr/>
        </p:nvSpPr>
        <p:spPr>
          <a:xfrm>
            <a:off x="558204" y="201890"/>
            <a:ext cx="5308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IBM </a:t>
            </a:r>
            <a:r>
              <a:rPr lang="de-DE" sz="1400" b="1" dirty="0" err="1">
                <a:solidFill>
                  <a:srgbClr val="0070C0"/>
                </a:solidFill>
              </a:rPr>
              <a:t>Carbon‘s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TreeView</a:t>
            </a:r>
            <a:r>
              <a:rPr lang="de-DE" sz="1400" b="1" dirty="0">
                <a:solidFill>
                  <a:srgbClr val="0070C0"/>
                </a:solidFill>
              </a:rPr>
              <a:t>  -  </a:t>
            </a:r>
            <a:r>
              <a:rPr lang="de-DE" sz="1400" b="1" dirty="0">
                <a:solidFill>
                  <a:srgbClr val="00B0F0"/>
                </a:solidFill>
              </a:rPr>
              <a:t>A </a:t>
            </a:r>
            <a:r>
              <a:rPr lang="de-DE" sz="1400" b="1" dirty="0" err="1">
                <a:solidFill>
                  <a:srgbClr val="00B0F0"/>
                </a:solidFill>
              </a:rPr>
              <a:t>look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ahead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dynamic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behavior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23661-E7CB-E062-A8B9-5D2935435712}"/>
              </a:ext>
            </a:extLst>
          </p:cNvPr>
          <p:cNvSpPr txBox="1"/>
          <p:nvPr/>
        </p:nvSpPr>
        <p:spPr>
          <a:xfrm>
            <a:off x="864789" y="1118190"/>
            <a:ext cx="3989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/>
              <a:t>Take a </a:t>
            </a:r>
            <a:r>
              <a:rPr lang="de-DE" sz="1200" b="1" dirty="0" err="1"/>
              <a:t>look</a:t>
            </a:r>
            <a:r>
              <a:rPr lang="de-DE" sz="1200" b="1" dirty="0"/>
              <a:t> at </a:t>
            </a:r>
            <a:r>
              <a:rPr lang="de-DE" sz="1200" b="1" dirty="0" err="1"/>
              <a:t>the</a:t>
            </a:r>
            <a:r>
              <a:rPr lang="de-DE" sz="1200" b="1" dirty="0"/>
              <a:t> </a:t>
            </a:r>
            <a:r>
              <a:rPr lang="de-DE" sz="1200" b="1" dirty="0" err="1"/>
              <a:t>example</a:t>
            </a:r>
            <a:r>
              <a:rPr lang="de-DE" sz="1200" b="1" dirty="0"/>
              <a:t>:</a:t>
            </a:r>
            <a:endParaRPr lang="en-DE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3B398-6972-6AC6-E7BE-92ED76B4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972" y="1819562"/>
            <a:ext cx="2870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00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rgbClr val="FFC000"/>
                </a:solidFill>
              </a:rPr>
              <a:t>Approaches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to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provide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TreeData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dynamically</a:t>
            </a:r>
            <a:endParaRPr lang="de-DE" altLang="de-DE" sz="1400" kern="0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1028700" lvl="1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49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2497D-2F42-05D8-2D0A-234447880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E9CC3B-4416-2ECA-7BC3-AD932AF01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890" y="194977"/>
            <a:ext cx="319251" cy="3146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F123D7-0DE8-6603-6D85-578F8E8E1212}"/>
              </a:ext>
            </a:extLst>
          </p:cNvPr>
          <p:cNvSpPr txBox="1"/>
          <p:nvPr/>
        </p:nvSpPr>
        <p:spPr>
          <a:xfrm>
            <a:off x="558204" y="201890"/>
            <a:ext cx="5677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Dynamic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-Data – </a:t>
            </a:r>
            <a:r>
              <a:rPr lang="de-DE" sz="1400" b="1" dirty="0">
                <a:solidFill>
                  <a:srgbClr val="00B0F0"/>
                </a:solidFill>
              </a:rPr>
              <a:t>Approach 1:  </a:t>
            </a:r>
            <a:r>
              <a:rPr lang="de-DE" sz="1400" b="1" dirty="0" err="1">
                <a:solidFill>
                  <a:srgbClr val="00B0F0"/>
                </a:solidFill>
              </a:rPr>
              <a:t>Tree</a:t>
            </a:r>
            <a:r>
              <a:rPr lang="de-DE" sz="1400" b="1" dirty="0">
                <a:solidFill>
                  <a:srgbClr val="00B0F0"/>
                </a:solidFill>
              </a:rPr>
              <a:t>-Data </a:t>
            </a:r>
            <a:r>
              <a:rPr lang="de-DE" sz="1400" b="1" dirty="0" err="1">
                <a:solidFill>
                  <a:srgbClr val="00B0F0"/>
                </a:solidFill>
              </a:rPr>
              <a:t>is</a:t>
            </a:r>
            <a:r>
              <a:rPr lang="de-DE" sz="1400" b="1" dirty="0">
                <a:solidFill>
                  <a:srgbClr val="00B0F0"/>
                </a:solidFill>
              </a:rPr>
              <a:t> per </a:t>
            </a:r>
            <a:r>
              <a:rPr lang="de-DE" sz="1400" b="1" dirty="0" err="1">
                <a:solidFill>
                  <a:srgbClr val="00B0F0"/>
                </a:solidFill>
              </a:rPr>
              <a:t>default</a:t>
            </a:r>
            <a:r>
              <a:rPr lang="de-DE" sz="1400" b="1" dirty="0">
                <a:solidFill>
                  <a:srgbClr val="00B0F0"/>
                </a:solidFill>
              </a:rPr>
              <a:t> a </a:t>
            </a:r>
            <a:r>
              <a:rPr lang="de-DE" sz="1400" b="1" dirty="0" err="1">
                <a:solidFill>
                  <a:srgbClr val="00B0F0"/>
                </a:solidFill>
              </a:rPr>
              <a:t>Tree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7D5615-0401-0A8E-CEC8-4D24186F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182" y="1498493"/>
            <a:ext cx="3165763" cy="2471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9E2CED-9BB6-9A5E-11F9-D3849B1C470D}"/>
              </a:ext>
            </a:extLst>
          </p:cNvPr>
          <p:cNvSpPr txBox="1"/>
          <p:nvPr/>
        </p:nvSpPr>
        <p:spPr>
          <a:xfrm>
            <a:off x="429490" y="841066"/>
            <a:ext cx="1832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Example: Directory Tree</a:t>
            </a:r>
          </a:p>
        </p:txBody>
      </p:sp>
    </p:spTree>
    <p:extLst>
      <p:ext uri="{BB962C8B-B14F-4D97-AF65-F5344CB8AC3E}">
        <p14:creationId xmlns:p14="http://schemas.microsoft.com/office/powerpoint/2010/main" val="123448829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Watson Health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FFD003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blk_background_2017">
  <a:themeElements>
    <a:clrScheme name="Custom 2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CB59F96B-D893-E545-AC82-604AA9AE6CB9}"/>
    </a:ext>
  </a:extLst>
</a:theme>
</file>

<file path=ppt/theme/theme11.xml><?xml version="1.0" encoding="utf-8"?>
<a:theme xmlns:a="http://schemas.openxmlformats.org/drawingml/2006/main" name="10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" id="{D5FDE2AE-F683-9748-8FF3-FD28332D4ECA}" vid="{28FA0CD1-A42B-B74C-BAC8-4BC5234E5450}"/>
    </a:ext>
  </a:extLst>
</a:theme>
</file>

<file path=ppt/theme/theme12.xml><?xml version="1.0" encoding="utf-8"?>
<a:theme xmlns:a="http://schemas.openxmlformats.org/drawingml/2006/main" name="5_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_011420" id="{D78E4336-8AD6-4A49-86C2-9ADAF8E53364}" vid="{77692278-8951-D947-9633-5723B10FD701}"/>
    </a:ext>
  </a:extLst>
</a:theme>
</file>

<file path=ppt/theme/theme13.xml><?xml version="1.0" encoding="utf-8"?>
<a:theme xmlns:a="http://schemas.openxmlformats.org/drawingml/2006/main" name="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ppt/theme/theme14.xml><?xml version="1.0" encoding="utf-8"?>
<a:theme xmlns:a="http://schemas.openxmlformats.org/drawingml/2006/main" name="5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5.xml><?xml version="1.0" encoding="utf-8"?>
<a:theme xmlns:a="http://schemas.openxmlformats.org/drawingml/2006/main" name="Watson: Group 3, White 4">
  <a:themeElements>
    <a:clrScheme name="Group 3, White 4">
      <a:dk1>
        <a:srgbClr val="121212"/>
      </a:dk1>
      <a:lt1>
        <a:srgbClr val="464646"/>
      </a:lt1>
      <a:dk2>
        <a:srgbClr val="C7C7C7"/>
      </a:dk2>
      <a:lt2>
        <a:srgbClr val="ECECEC"/>
      </a:lt2>
      <a:accent1>
        <a:srgbClr val="5596E6"/>
      </a:accent1>
      <a:accent2>
        <a:srgbClr val="5AAAFA"/>
      </a:accent2>
      <a:accent3>
        <a:srgbClr val="7CC7FF"/>
      </a:accent3>
      <a:accent4>
        <a:srgbClr val="00B4A0"/>
      </a:accent4>
      <a:accent5>
        <a:srgbClr val="41D6C3"/>
      </a:accent5>
      <a:accent6>
        <a:srgbClr val="6EEDD8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0" id="{465AB443-6F48-3E46-AF0C-F6E8E35E6428}" vid="{83120951-A306-844D-A514-69D2667873FA}"/>
    </a:ext>
  </a:extLst>
</a:theme>
</file>

<file path=ppt/theme/theme1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ppt/theme/theme3.xml><?xml version="1.0" encoding="utf-8"?>
<a:theme xmlns:a="http://schemas.openxmlformats.org/drawingml/2006/main" name="9_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4.xml><?xml version="1.0" encoding="utf-8"?>
<a:theme xmlns:a="http://schemas.openxmlformats.org/drawingml/2006/main" name="2_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_011420" id="{D78E4336-8AD6-4A49-86C2-9ADAF8E53364}" vid="{77692278-8951-D947-9633-5723B10FD701}"/>
    </a:ext>
  </a:extLst>
</a:theme>
</file>

<file path=ppt/theme/theme5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" id="{611FB161-99EA-DD41-B121-F9217D2ADC5B}" vid="{CF3FC2FC-93C3-C946-8F27-5AA72213E277}"/>
    </a:ext>
  </a:extLst>
</a:theme>
</file>

<file path=ppt/theme/theme6.xml><?xml version="1.0" encoding="utf-8"?>
<a:theme xmlns:a="http://schemas.openxmlformats.org/drawingml/2006/main" name="7_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7.xml><?xml version="1.0" encoding="utf-8"?>
<a:theme xmlns:a="http://schemas.openxmlformats.org/drawingml/2006/main" name="5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 WH Template" id="{58AF53CA-F26B-6D42-B19E-CF0D3AF05308}" vid="{F3569A2B-644B-B74D-AE8C-89E09DFD6B05}"/>
    </a:ext>
  </a:extLst>
</a:theme>
</file>

<file path=ppt/theme/theme8.xml><?xml version="1.0" encoding="utf-8"?>
<a:theme xmlns:a="http://schemas.openxmlformats.org/drawingml/2006/main" name="3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9.xml><?xml version="1.0" encoding="utf-8"?>
<a:theme xmlns:a="http://schemas.openxmlformats.org/drawingml/2006/main" name="6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80592</TotalTime>
  <Words>2174</Words>
  <Application>Microsoft Macintosh PowerPoint</Application>
  <PresentationFormat>On-screen Show (16:9)</PresentationFormat>
  <Paragraphs>708</Paragraphs>
  <Slides>46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46</vt:i4>
      </vt:variant>
    </vt:vector>
  </HeadingPairs>
  <TitlesOfParts>
    <vt:vector size="74" baseType="lpstr">
      <vt:lpstr>.AppleSystemUIFont</vt:lpstr>
      <vt:lpstr>Arial</vt:lpstr>
      <vt:lpstr>Calibri</vt:lpstr>
      <vt:lpstr>HelvNeue Light for IBM</vt:lpstr>
      <vt:lpstr>IBM Plex Sans</vt:lpstr>
      <vt:lpstr>IBM Plex Sans Bold</vt:lpstr>
      <vt:lpstr>IBM Plex Sans Light</vt:lpstr>
      <vt:lpstr>IBM Plex Sans Medm</vt:lpstr>
      <vt:lpstr>IBM Plex Sans Regular</vt:lpstr>
      <vt:lpstr>IBM Plex Sans Thin</vt:lpstr>
      <vt:lpstr>Menlo</vt:lpstr>
      <vt:lpstr>System Font Regular</vt:lpstr>
      <vt:lpstr>Wingdings</vt:lpstr>
      <vt:lpstr>Custom Design</vt:lpstr>
      <vt:lpstr>4_wht_background_2017</vt:lpstr>
      <vt:lpstr>9_White Master </vt:lpstr>
      <vt:lpstr>2_Gray 100 Master template</vt:lpstr>
      <vt:lpstr>IBM 2019 Master template (light gray background)</vt:lpstr>
      <vt:lpstr>7_White Master </vt:lpstr>
      <vt:lpstr>5_wht_background_2017</vt:lpstr>
      <vt:lpstr>3_White Master </vt:lpstr>
      <vt:lpstr>6_wht_background_2017</vt:lpstr>
      <vt:lpstr>10_blk_background_2017</vt:lpstr>
      <vt:lpstr>10_White Master </vt:lpstr>
      <vt:lpstr>5_Gray 100 Master template</vt:lpstr>
      <vt:lpstr>wht_background_2017</vt:lpstr>
      <vt:lpstr>5_White Master </vt:lpstr>
      <vt:lpstr>Watson: Group 3, White 4</vt:lpstr>
      <vt:lpstr>IBM Carbon TreeView</vt:lpstr>
      <vt:lpstr>IBM Carbon TreeView</vt:lpstr>
      <vt:lpstr>PowerPoint Presentation</vt:lpstr>
      <vt:lpstr>IBM Carbon TreeView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VSA Partners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lsadler</dc:creator>
  <cp:lastModifiedBy>Holger Ringels</cp:lastModifiedBy>
  <cp:revision>943</cp:revision>
  <cp:lastPrinted>2019-07-23T07:53:06Z</cp:lastPrinted>
  <dcterms:created xsi:type="dcterms:W3CDTF">2014-02-19T16:27:13Z</dcterms:created>
  <dcterms:modified xsi:type="dcterms:W3CDTF">2025-08-10T11:02:18Z</dcterms:modified>
</cp:coreProperties>
</file>